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726" r:id="rId1"/>
  </p:sldMasterIdLst>
  <p:notesMasterIdLst>
    <p:notesMasterId r:id="rId26"/>
  </p:notesMasterIdLst>
  <p:sldIdLst>
    <p:sldId id="256" r:id="rId2"/>
    <p:sldId id="257" r:id="rId3"/>
    <p:sldId id="258" r:id="rId4"/>
    <p:sldId id="281" r:id="rId5"/>
    <p:sldId id="272" r:id="rId6"/>
    <p:sldId id="263" r:id="rId7"/>
    <p:sldId id="266" r:id="rId8"/>
    <p:sldId id="260" r:id="rId9"/>
    <p:sldId id="259" r:id="rId10"/>
    <p:sldId id="267" r:id="rId11"/>
    <p:sldId id="268" r:id="rId12"/>
    <p:sldId id="282" r:id="rId13"/>
    <p:sldId id="271" r:id="rId14"/>
    <p:sldId id="273" r:id="rId15"/>
    <p:sldId id="274" r:id="rId16"/>
    <p:sldId id="264" r:id="rId17"/>
    <p:sldId id="265" r:id="rId18"/>
    <p:sldId id="275" r:id="rId19"/>
    <p:sldId id="276" r:id="rId20"/>
    <p:sldId id="277" r:id="rId21"/>
    <p:sldId id="278" r:id="rId22"/>
    <p:sldId id="279" r:id="rId23"/>
    <p:sldId id="280" r:id="rId24"/>
    <p:sldId id="262" r:id="rId25"/>
  </p:sldIdLst>
  <p:sldSz cx="12192000" cy="6858000"/>
  <p:notesSz cx="6858000" cy="9144000"/>
  <p:defaultTextStyle>
    <a:defPPr>
      <a:defRPr lang="LID4096"/>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מקטע ברירת מחדל" id="{F38AA3DE-21F2-47D4-BD54-AD6E9B3D4DBF}">
          <p14:sldIdLst>
            <p14:sldId id="256"/>
            <p14:sldId id="257"/>
            <p14:sldId id="258"/>
            <p14:sldId id="281"/>
            <p14:sldId id="272"/>
            <p14:sldId id="263"/>
            <p14:sldId id="266"/>
          </p14:sldIdLst>
        </p14:section>
        <p14:section name="1" id="{65A2AA53-A5C8-4F3E-BE74-1E811D359E59}">
          <p14:sldIdLst>
            <p14:sldId id="260"/>
            <p14:sldId id="259"/>
          </p14:sldIdLst>
        </p14:section>
        <p14:section name="מקטע ללא כותרת" id="{4389CF3B-F2F8-4013-ACCF-91F0D432208C}">
          <p14:sldIdLst>
            <p14:sldId id="267"/>
            <p14:sldId id="268"/>
            <p14:sldId id="282"/>
            <p14:sldId id="271"/>
            <p14:sldId id="273"/>
            <p14:sldId id="274"/>
            <p14:sldId id="264"/>
            <p14:sldId id="265"/>
            <p14:sldId id="275"/>
            <p14:sldId id="276"/>
            <p14:sldId id="277"/>
            <p14:sldId id="278"/>
            <p14:sldId id="279"/>
            <p14:sldId id="280"/>
            <p14:sldId id="262"/>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8EC20E35-A176-4012-BC5E-935CFFF8708E}" styleName="סגנון ביניים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35758FB7-9AC5-4552-8A53-C91805E547FA}" styleName="סגנון ערכת נושא 1 - הדגשה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84380"/>
    <p:restoredTop sz="94660"/>
  </p:normalViewPr>
  <p:slideViewPr>
    <p:cSldViewPr snapToGrid="0">
      <p:cViewPr varScale="1">
        <p:scale>
          <a:sx n="78" d="100"/>
          <a:sy n="78" d="100"/>
        </p:scale>
        <p:origin x="778" y="5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23A42D3-24B8-4199-9BF2-34D0107B4231}" type="doc">
      <dgm:prSet loTypeId="urn:microsoft.com/office/officeart/2005/8/layout/arrow2" loCatId="process" qsTypeId="urn:microsoft.com/office/officeart/2005/8/quickstyle/simple1" qsCatId="simple" csTypeId="urn:microsoft.com/office/officeart/2005/8/colors/accent1_2" csCatId="accent1" phldr="1"/>
      <dgm:spPr/>
    </dgm:pt>
    <dgm:pt modelId="{51245AD1-3232-48B2-A8AE-2ADF18B8C587}">
      <dgm:prSet phldrT="[טקסט]" custT="1"/>
      <dgm:spPr/>
      <dgm:t>
        <a:bodyPr/>
        <a:lstStyle/>
        <a:p>
          <a:r>
            <a:rPr lang="en-GB" sz="2400" kern="1200" dirty="0">
              <a:solidFill>
                <a:srgbClr val="FFFFFF">
                  <a:hueOff val="0"/>
                  <a:satOff val="0"/>
                  <a:lumOff val="0"/>
                  <a:alphaOff val="0"/>
                </a:srgbClr>
              </a:solidFill>
              <a:highlight>
                <a:srgbClr val="000000"/>
              </a:highlight>
              <a:latin typeface="Abadi" panose="020B0604020104020204" pitchFamily="34" charset="0"/>
              <a:ea typeface="+mn-ea"/>
              <a:cs typeface="+mn-cs"/>
            </a:rPr>
            <a:t>set readiness </a:t>
          </a:r>
          <a:r>
            <a:rPr lang="en-GB" sz="3200" kern="1200" dirty="0">
              <a:solidFill>
                <a:srgbClr val="FFFFFF">
                  <a:hueOff val="0"/>
                  <a:satOff val="0"/>
                  <a:lumOff val="0"/>
                  <a:alphaOff val="0"/>
                </a:srgbClr>
              </a:solidFill>
              <a:highlight>
                <a:srgbClr val="000000"/>
              </a:highlight>
              <a:latin typeface="Abadi" panose="020B0604020104020204" pitchFamily="34" charset="0"/>
              <a:ea typeface="+mn-ea"/>
              <a:cs typeface="+mn-cs"/>
            </a:rPr>
            <a:t>goals</a:t>
          </a:r>
          <a:endParaRPr lang="LID4096" sz="2400" kern="1200" dirty="0">
            <a:solidFill>
              <a:srgbClr val="FFFFFF">
                <a:hueOff val="0"/>
                <a:satOff val="0"/>
                <a:lumOff val="0"/>
                <a:alphaOff val="0"/>
              </a:srgbClr>
            </a:solidFill>
            <a:highlight>
              <a:srgbClr val="000000"/>
            </a:highlight>
            <a:latin typeface="Abadi" panose="020B0604020104020204" pitchFamily="34" charset="0"/>
            <a:ea typeface="+mn-ea"/>
            <a:cs typeface="+mn-cs"/>
          </a:endParaRPr>
        </a:p>
      </dgm:t>
    </dgm:pt>
    <dgm:pt modelId="{60B3C4C7-2A91-4338-A599-CF148DA94057}" type="parTrans" cxnId="{3F4557BA-F039-4C92-8609-DC2793B4B56C}">
      <dgm:prSet/>
      <dgm:spPr/>
      <dgm:t>
        <a:bodyPr/>
        <a:lstStyle/>
        <a:p>
          <a:endParaRPr lang="LID4096"/>
        </a:p>
      </dgm:t>
    </dgm:pt>
    <dgm:pt modelId="{C6B28A3A-2375-4276-856A-63BB30DEF4E3}" type="sibTrans" cxnId="{3F4557BA-F039-4C92-8609-DC2793B4B56C}">
      <dgm:prSet/>
      <dgm:spPr/>
      <dgm:t>
        <a:bodyPr/>
        <a:lstStyle/>
        <a:p>
          <a:endParaRPr lang="LID4096"/>
        </a:p>
      </dgm:t>
    </dgm:pt>
    <dgm:pt modelId="{900F6096-905E-463F-AE6F-F665EEAE268D}">
      <dgm:prSet phldrT="[טקסט]" custT="1"/>
      <dgm:spPr/>
      <dgm:t>
        <a:bodyPr/>
        <a:lstStyle/>
        <a:p>
          <a:r>
            <a:rPr lang="en-GB" sz="2400" kern="1200" dirty="0">
              <a:solidFill>
                <a:srgbClr val="FFFFFF">
                  <a:hueOff val="0"/>
                  <a:satOff val="0"/>
                  <a:lumOff val="0"/>
                  <a:alphaOff val="0"/>
                </a:srgbClr>
              </a:solidFill>
              <a:highlight>
                <a:srgbClr val="000000"/>
              </a:highlight>
              <a:latin typeface="Abadi" panose="020B0604020104020204" pitchFamily="34" charset="0"/>
              <a:ea typeface="+mn-ea"/>
              <a:cs typeface="+mn-cs"/>
            </a:rPr>
            <a:t>Analyse </a:t>
          </a:r>
          <a:r>
            <a:rPr lang="en-GB" sz="3200" kern="1200" dirty="0">
              <a:solidFill>
                <a:srgbClr val="FFFFFF">
                  <a:hueOff val="0"/>
                  <a:satOff val="0"/>
                  <a:lumOff val="0"/>
                  <a:alphaOff val="0"/>
                </a:srgbClr>
              </a:solidFill>
              <a:highlight>
                <a:srgbClr val="000000"/>
              </a:highlight>
              <a:latin typeface="Abadi" panose="020B0604020104020204" pitchFamily="34" charset="0"/>
              <a:ea typeface="+mn-ea"/>
              <a:cs typeface="+mn-cs"/>
            </a:rPr>
            <a:t>needs</a:t>
          </a:r>
          <a:r>
            <a:rPr lang="en-GB" sz="2400" kern="1200" dirty="0">
              <a:solidFill>
                <a:srgbClr val="FFFFFF">
                  <a:hueOff val="0"/>
                  <a:satOff val="0"/>
                  <a:lumOff val="0"/>
                  <a:alphaOff val="0"/>
                </a:srgbClr>
              </a:solidFill>
              <a:highlight>
                <a:srgbClr val="000000"/>
              </a:highlight>
              <a:latin typeface="Abadi" panose="020B0604020104020204" pitchFamily="34" charset="0"/>
              <a:ea typeface="+mn-ea"/>
              <a:cs typeface="+mn-cs"/>
            </a:rPr>
            <a:t> according to the emergency preparedness plan</a:t>
          </a:r>
          <a:endParaRPr lang="LID4096" sz="2400" kern="1200" dirty="0">
            <a:solidFill>
              <a:srgbClr val="FFFFFF">
                <a:hueOff val="0"/>
                <a:satOff val="0"/>
                <a:lumOff val="0"/>
                <a:alphaOff val="0"/>
              </a:srgbClr>
            </a:solidFill>
            <a:highlight>
              <a:srgbClr val="000000"/>
            </a:highlight>
            <a:latin typeface="Abadi" panose="020B0604020104020204" pitchFamily="34" charset="0"/>
            <a:ea typeface="+mn-ea"/>
            <a:cs typeface="+mn-cs"/>
          </a:endParaRPr>
        </a:p>
      </dgm:t>
    </dgm:pt>
    <dgm:pt modelId="{CFE7AEA7-10D4-4343-B270-F346EBAF7A73}" type="parTrans" cxnId="{8326E56B-B740-4847-8CAE-C007630E4202}">
      <dgm:prSet/>
      <dgm:spPr/>
      <dgm:t>
        <a:bodyPr/>
        <a:lstStyle/>
        <a:p>
          <a:endParaRPr lang="LID4096"/>
        </a:p>
      </dgm:t>
    </dgm:pt>
    <dgm:pt modelId="{F78236F1-F0CD-4CC9-957A-4977DDFE333C}" type="sibTrans" cxnId="{8326E56B-B740-4847-8CAE-C007630E4202}">
      <dgm:prSet/>
      <dgm:spPr/>
      <dgm:t>
        <a:bodyPr/>
        <a:lstStyle/>
        <a:p>
          <a:endParaRPr lang="LID4096"/>
        </a:p>
      </dgm:t>
    </dgm:pt>
    <dgm:pt modelId="{C88ABF29-4080-406C-8F89-879BFB8EE410}">
      <dgm:prSet phldrT="[טקסט]" custT="1"/>
      <dgm:spPr>
        <a:noFill/>
        <a:ln>
          <a:noFill/>
        </a:ln>
        <a:effectLst/>
      </dgm:spPr>
      <dgm:t>
        <a:bodyPr spcFirstLastPara="0" vert="horz" wrap="square" lIns="356440" tIns="0" rIns="0" bIns="0" numCol="1" spcCol="1270" anchor="t" anchorCtr="0"/>
        <a:lstStyle/>
        <a:p>
          <a:r>
            <a:rPr lang="en-GB" sz="2400" kern="1200" dirty="0">
              <a:solidFill>
                <a:srgbClr val="FFFFFF">
                  <a:hueOff val="0"/>
                  <a:satOff val="0"/>
                  <a:lumOff val="0"/>
                  <a:alphaOff val="0"/>
                </a:srgbClr>
              </a:solidFill>
              <a:highlight>
                <a:srgbClr val="000000"/>
              </a:highlight>
              <a:latin typeface="Abadi" panose="020B0604020104020204" pitchFamily="34" charset="0"/>
              <a:ea typeface="+mn-ea"/>
              <a:cs typeface="+mn-cs"/>
            </a:rPr>
            <a:t>Building an </a:t>
          </a:r>
          <a:r>
            <a:rPr lang="en-GB" sz="3200" kern="1200" dirty="0">
              <a:solidFill>
                <a:srgbClr val="FFFFFF">
                  <a:hueOff val="0"/>
                  <a:satOff val="0"/>
                  <a:lumOff val="0"/>
                  <a:alphaOff val="0"/>
                </a:srgbClr>
              </a:solidFill>
              <a:highlight>
                <a:srgbClr val="000000"/>
              </a:highlight>
              <a:latin typeface="Abadi" panose="020B0604020104020204" pitchFamily="34" charset="0"/>
              <a:ea typeface="+mn-ea"/>
              <a:cs typeface="+mn-cs"/>
            </a:rPr>
            <a:t>action</a:t>
          </a:r>
          <a:r>
            <a:rPr lang="en-GB" sz="2400" kern="1200" dirty="0">
              <a:solidFill>
                <a:srgbClr val="FFFFFF">
                  <a:hueOff val="0"/>
                  <a:satOff val="0"/>
                  <a:lumOff val="0"/>
                  <a:alphaOff val="0"/>
                </a:srgbClr>
              </a:solidFill>
              <a:highlight>
                <a:srgbClr val="000000"/>
              </a:highlight>
              <a:latin typeface="Abadi" panose="020B0604020104020204" pitchFamily="34" charset="0"/>
              <a:ea typeface="+mn-ea"/>
              <a:cs typeface="+mn-cs"/>
            </a:rPr>
            <a:t> plan</a:t>
          </a:r>
          <a:endParaRPr lang="LID4096" sz="2400" kern="1200" dirty="0">
            <a:solidFill>
              <a:srgbClr val="FFFFFF">
                <a:hueOff val="0"/>
                <a:satOff val="0"/>
                <a:lumOff val="0"/>
                <a:alphaOff val="0"/>
              </a:srgbClr>
            </a:solidFill>
            <a:highlight>
              <a:srgbClr val="000000"/>
            </a:highlight>
            <a:latin typeface="Abadi" panose="020B0604020104020204" pitchFamily="34" charset="0"/>
            <a:ea typeface="+mn-ea"/>
            <a:cs typeface="+mn-cs"/>
          </a:endParaRPr>
        </a:p>
      </dgm:t>
    </dgm:pt>
    <dgm:pt modelId="{1D110A3B-78F2-40BA-A3A6-ECB251B7F23D}" type="parTrans" cxnId="{4B5C5FE9-1900-4B4A-9073-CCD42E923CE6}">
      <dgm:prSet/>
      <dgm:spPr/>
      <dgm:t>
        <a:bodyPr/>
        <a:lstStyle/>
        <a:p>
          <a:endParaRPr lang="LID4096"/>
        </a:p>
      </dgm:t>
    </dgm:pt>
    <dgm:pt modelId="{47D12D17-028F-44EF-B112-859CD38EE2A1}" type="sibTrans" cxnId="{4B5C5FE9-1900-4B4A-9073-CCD42E923CE6}">
      <dgm:prSet/>
      <dgm:spPr/>
      <dgm:t>
        <a:bodyPr/>
        <a:lstStyle/>
        <a:p>
          <a:endParaRPr lang="LID4096"/>
        </a:p>
      </dgm:t>
    </dgm:pt>
    <dgm:pt modelId="{C0DD60A2-5A1E-483B-AEF4-1A9B56EFAA41}">
      <dgm:prSet phldrT="[טקסט]" custT="1"/>
      <dgm:spPr/>
      <dgm:t>
        <a:bodyPr/>
        <a:lstStyle/>
        <a:p>
          <a:r>
            <a:rPr lang="en-GB" sz="2400" dirty="0">
              <a:highlight>
                <a:srgbClr val="000000"/>
              </a:highlight>
              <a:latin typeface="Abadi" panose="020B0604020104020204" pitchFamily="34" charset="0"/>
            </a:rPr>
            <a:t>Only at the end a </a:t>
          </a:r>
          <a:r>
            <a:rPr lang="en-GB" sz="3200" dirty="0">
              <a:highlight>
                <a:srgbClr val="000000"/>
              </a:highlight>
              <a:latin typeface="Abadi" panose="020B0604020104020204" pitchFamily="34" charset="0"/>
            </a:rPr>
            <a:t>logistics</a:t>
          </a:r>
          <a:r>
            <a:rPr lang="en-GB" sz="2400" dirty="0">
              <a:highlight>
                <a:srgbClr val="000000"/>
              </a:highlight>
              <a:latin typeface="Abadi" panose="020B0604020104020204" pitchFamily="34" charset="0"/>
            </a:rPr>
            <a:t> action plan can be built</a:t>
          </a:r>
          <a:endParaRPr lang="LID4096" sz="2400" dirty="0">
            <a:highlight>
              <a:srgbClr val="000000"/>
            </a:highlight>
            <a:latin typeface="Abadi" panose="020B0604020104020204" pitchFamily="34" charset="0"/>
          </a:endParaRPr>
        </a:p>
      </dgm:t>
    </dgm:pt>
    <dgm:pt modelId="{5E8F998D-4474-46A8-91E0-5BA09335DBDF}" type="parTrans" cxnId="{C69A72C2-D33B-4086-85DF-0B0FB61533C5}">
      <dgm:prSet/>
      <dgm:spPr/>
      <dgm:t>
        <a:bodyPr/>
        <a:lstStyle/>
        <a:p>
          <a:endParaRPr lang="LID4096"/>
        </a:p>
      </dgm:t>
    </dgm:pt>
    <dgm:pt modelId="{83F024CD-B769-4C28-A7F2-3445EBD88BED}" type="sibTrans" cxnId="{C69A72C2-D33B-4086-85DF-0B0FB61533C5}">
      <dgm:prSet/>
      <dgm:spPr/>
      <dgm:t>
        <a:bodyPr/>
        <a:lstStyle/>
        <a:p>
          <a:endParaRPr lang="LID4096"/>
        </a:p>
      </dgm:t>
    </dgm:pt>
    <dgm:pt modelId="{38C1D2C7-2CEB-4C87-BB21-329173406884}" type="pres">
      <dgm:prSet presAssocID="{D23A42D3-24B8-4199-9BF2-34D0107B4231}" presName="arrowDiagram" presStyleCnt="0">
        <dgm:presLayoutVars>
          <dgm:chMax val="5"/>
          <dgm:dir/>
          <dgm:resizeHandles val="exact"/>
        </dgm:presLayoutVars>
      </dgm:prSet>
      <dgm:spPr/>
    </dgm:pt>
    <dgm:pt modelId="{C63EB310-909D-43D0-A359-5314E10A094F}" type="pres">
      <dgm:prSet presAssocID="{D23A42D3-24B8-4199-9BF2-34D0107B4231}" presName="arrow" presStyleLbl="bgShp" presStyleIdx="0" presStyleCnt="1"/>
      <dgm:spPr/>
    </dgm:pt>
    <dgm:pt modelId="{89B88278-3E13-4868-80E4-BC4702783E46}" type="pres">
      <dgm:prSet presAssocID="{D23A42D3-24B8-4199-9BF2-34D0107B4231}" presName="arrowDiagram4" presStyleCnt="0"/>
      <dgm:spPr/>
    </dgm:pt>
    <dgm:pt modelId="{931C02D6-F41E-4732-8181-F4E8B6E95F14}" type="pres">
      <dgm:prSet presAssocID="{51245AD1-3232-48B2-A8AE-2ADF18B8C587}" presName="bullet4a" presStyleLbl="node1" presStyleIdx="0" presStyleCnt="4"/>
      <dgm:spPr/>
    </dgm:pt>
    <dgm:pt modelId="{396FEC18-8A82-4C8E-B8EB-C12EFF89B749}" type="pres">
      <dgm:prSet presAssocID="{51245AD1-3232-48B2-A8AE-2ADF18B8C587}" presName="textBox4a" presStyleLbl="revTx" presStyleIdx="0" presStyleCnt="4" custScaleX="100238" custLinFactNeighborX="-1214" custLinFactNeighborY="32266">
        <dgm:presLayoutVars>
          <dgm:bulletEnabled val="1"/>
        </dgm:presLayoutVars>
      </dgm:prSet>
      <dgm:spPr/>
    </dgm:pt>
    <dgm:pt modelId="{22E29A11-E23F-4CAF-BAD6-83CBBB269574}" type="pres">
      <dgm:prSet presAssocID="{900F6096-905E-463F-AE6F-F665EEAE268D}" presName="bullet4b" presStyleLbl="node1" presStyleIdx="1" presStyleCnt="4"/>
      <dgm:spPr/>
    </dgm:pt>
    <dgm:pt modelId="{705CFD0B-C9ED-4800-AA22-EEEEDC6E01C4}" type="pres">
      <dgm:prSet presAssocID="{900F6096-905E-463F-AE6F-F665EEAE268D}" presName="textBox4b" presStyleLbl="revTx" presStyleIdx="1" presStyleCnt="4" custScaleX="134433" custLinFactNeighborX="18779" custLinFactNeighborY="7267">
        <dgm:presLayoutVars>
          <dgm:bulletEnabled val="1"/>
        </dgm:presLayoutVars>
      </dgm:prSet>
      <dgm:spPr/>
    </dgm:pt>
    <dgm:pt modelId="{6E5B218F-5B31-4A93-9AB3-E08791C9A70D}" type="pres">
      <dgm:prSet presAssocID="{C88ABF29-4080-406C-8F89-879BFB8EE410}" presName="bullet4c" presStyleLbl="node1" presStyleIdx="2" presStyleCnt="4"/>
      <dgm:spPr/>
    </dgm:pt>
    <dgm:pt modelId="{FBCAFD17-3DD1-40B4-BC55-E5B1F06A12DD}" type="pres">
      <dgm:prSet presAssocID="{C88ABF29-4080-406C-8F89-879BFB8EE410}" presName="textBox4c" presStyleLbl="revTx" presStyleIdx="2" presStyleCnt="4" custScaleX="115446">
        <dgm:presLayoutVars>
          <dgm:bulletEnabled val="1"/>
        </dgm:presLayoutVars>
      </dgm:prSet>
      <dgm:spPr>
        <a:xfrm>
          <a:off x="5106370" y="2262008"/>
          <a:ext cx="1989619" cy="3659479"/>
        </a:xfrm>
        <a:prstGeom prst="rect">
          <a:avLst/>
        </a:prstGeom>
      </dgm:spPr>
    </dgm:pt>
    <dgm:pt modelId="{BB918768-4699-4585-8ACE-5FB9FF48A320}" type="pres">
      <dgm:prSet presAssocID="{C0DD60A2-5A1E-483B-AEF4-1A9B56EFAA41}" presName="bullet4d" presStyleLbl="node1" presStyleIdx="3" presStyleCnt="4"/>
      <dgm:spPr/>
    </dgm:pt>
    <dgm:pt modelId="{962746DF-BE19-41ED-9D3E-B1F525423C16}" type="pres">
      <dgm:prSet presAssocID="{C0DD60A2-5A1E-483B-AEF4-1A9B56EFAA41}" presName="textBox4d" presStyleLbl="revTx" presStyleIdx="3" presStyleCnt="4">
        <dgm:presLayoutVars>
          <dgm:bulletEnabled val="1"/>
        </dgm:presLayoutVars>
      </dgm:prSet>
      <dgm:spPr/>
    </dgm:pt>
  </dgm:ptLst>
  <dgm:cxnLst>
    <dgm:cxn modelId="{54714303-27F1-4CD4-A593-D2B5D0CA9B44}" type="presOf" srcId="{900F6096-905E-463F-AE6F-F665EEAE268D}" destId="{705CFD0B-C9ED-4800-AA22-EEEEDC6E01C4}" srcOrd="0" destOrd="0" presId="urn:microsoft.com/office/officeart/2005/8/layout/arrow2"/>
    <dgm:cxn modelId="{860CF825-73EE-43B6-BA86-D85301E537D6}" type="presOf" srcId="{C0DD60A2-5A1E-483B-AEF4-1A9B56EFAA41}" destId="{962746DF-BE19-41ED-9D3E-B1F525423C16}" srcOrd="0" destOrd="0" presId="urn:microsoft.com/office/officeart/2005/8/layout/arrow2"/>
    <dgm:cxn modelId="{D4B2D626-338F-402B-B1DA-BF3876D7F77E}" type="presOf" srcId="{51245AD1-3232-48B2-A8AE-2ADF18B8C587}" destId="{396FEC18-8A82-4C8E-B8EB-C12EFF89B749}" srcOrd="0" destOrd="0" presId="urn:microsoft.com/office/officeart/2005/8/layout/arrow2"/>
    <dgm:cxn modelId="{8326E56B-B740-4847-8CAE-C007630E4202}" srcId="{D23A42D3-24B8-4199-9BF2-34D0107B4231}" destId="{900F6096-905E-463F-AE6F-F665EEAE268D}" srcOrd="1" destOrd="0" parTransId="{CFE7AEA7-10D4-4343-B270-F346EBAF7A73}" sibTransId="{F78236F1-F0CD-4CC9-957A-4977DDFE333C}"/>
    <dgm:cxn modelId="{2455EAAB-9796-4CE8-BA64-2227148736D5}" type="presOf" srcId="{C88ABF29-4080-406C-8F89-879BFB8EE410}" destId="{FBCAFD17-3DD1-40B4-BC55-E5B1F06A12DD}" srcOrd="0" destOrd="0" presId="urn:microsoft.com/office/officeart/2005/8/layout/arrow2"/>
    <dgm:cxn modelId="{84DD45B3-C9F6-454B-B0D4-14141C6CCBAA}" type="presOf" srcId="{D23A42D3-24B8-4199-9BF2-34D0107B4231}" destId="{38C1D2C7-2CEB-4C87-BB21-329173406884}" srcOrd="0" destOrd="0" presId="urn:microsoft.com/office/officeart/2005/8/layout/arrow2"/>
    <dgm:cxn modelId="{3F4557BA-F039-4C92-8609-DC2793B4B56C}" srcId="{D23A42D3-24B8-4199-9BF2-34D0107B4231}" destId="{51245AD1-3232-48B2-A8AE-2ADF18B8C587}" srcOrd="0" destOrd="0" parTransId="{60B3C4C7-2A91-4338-A599-CF148DA94057}" sibTransId="{C6B28A3A-2375-4276-856A-63BB30DEF4E3}"/>
    <dgm:cxn modelId="{C69A72C2-D33B-4086-85DF-0B0FB61533C5}" srcId="{D23A42D3-24B8-4199-9BF2-34D0107B4231}" destId="{C0DD60A2-5A1E-483B-AEF4-1A9B56EFAA41}" srcOrd="3" destOrd="0" parTransId="{5E8F998D-4474-46A8-91E0-5BA09335DBDF}" sibTransId="{83F024CD-B769-4C28-A7F2-3445EBD88BED}"/>
    <dgm:cxn modelId="{4B5C5FE9-1900-4B4A-9073-CCD42E923CE6}" srcId="{D23A42D3-24B8-4199-9BF2-34D0107B4231}" destId="{C88ABF29-4080-406C-8F89-879BFB8EE410}" srcOrd="2" destOrd="0" parTransId="{1D110A3B-78F2-40BA-A3A6-ECB251B7F23D}" sibTransId="{47D12D17-028F-44EF-B112-859CD38EE2A1}"/>
    <dgm:cxn modelId="{6BCAC09F-1F59-4BC2-8983-7CE4AA652020}" type="presParOf" srcId="{38C1D2C7-2CEB-4C87-BB21-329173406884}" destId="{C63EB310-909D-43D0-A359-5314E10A094F}" srcOrd="0" destOrd="0" presId="urn:microsoft.com/office/officeart/2005/8/layout/arrow2"/>
    <dgm:cxn modelId="{1EBC9C56-C36A-4E33-913F-2ACA5538CE32}" type="presParOf" srcId="{38C1D2C7-2CEB-4C87-BB21-329173406884}" destId="{89B88278-3E13-4868-80E4-BC4702783E46}" srcOrd="1" destOrd="0" presId="urn:microsoft.com/office/officeart/2005/8/layout/arrow2"/>
    <dgm:cxn modelId="{FFDC0C7A-1AE8-4669-8588-7C94C8E9CCA6}" type="presParOf" srcId="{89B88278-3E13-4868-80E4-BC4702783E46}" destId="{931C02D6-F41E-4732-8181-F4E8B6E95F14}" srcOrd="0" destOrd="0" presId="urn:microsoft.com/office/officeart/2005/8/layout/arrow2"/>
    <dgm:cxn modelId="{3D0C99C9-2236-45DD-864F-491784D58642}" type="presParOf" srcId="{89B88278-3E13-4868-80E4-BC4702783E46}" destId="{396FEC18-8A82-4C8E-B8EB-C12EFF89B749}" srcOrd="1" destOrd="0" presId="urn:microsoft.com/office/officeart/2005/8/layout/arrow2"/>
    <dgm:cxn modelId="{930C7AB8-8971-4759-B150-373160B85596}" type="presParOf" srcId="{89B88278-3E13-4868-80E4-BC4702783E46}" destId="{22E29A11-E23F-4CAF-BAD6-83CBBB269574}" srcOrd="2" destOrd="0" presId="urn:microsoft.com/office/officeart/2005/8/layout/arrow2"/>
    <dgm:cxn modelId="{DEAB7BA2-84EA-4025-A1FF-6369FAB5BCAE}" type="presParOf" srcId="{89B88278-3E13-4868-80E4-BC4702783E46}" destId="{705CFD0B-C9ED-4800-AA22-EEEEDC6E01C4}" srcOrd="3" destOrd="0" presId="urn:microsoft.com/office/officeart/2005/8/layout/arrow2"/>
    <dgm:cxn modelId="{0756B2B5-6EBE-4135-A0E5-E9CB49BB4B1D}" type="presParOf" srcId="{89B88278-3E13-4868-80E4-BC4702783E46}" destId="{6E5B218F-5B31-4A93-9AB3-E08791C9A70D}" srcOrd="4" destOrd="0" presId="urn:microsoft.com/office/officeart/2005/8/layout/arrow2"/>
    <dgm:cxn modelId="{7E3597F8-E02E-441A-83D3-92A7D7358158}" type="presParOf" srcId="{89B88278-3E13-4868-80E4-BC4702783E46}" destId="{FBCAFD17-3DD1-40B4-BC55-E5B1F06A12DD}" srcOrd="5" destOrd="0" presId="urn:microsoft.com/office/officeart/2005/8/layout/arrow2"/>
    <dgm:cxn modelId="{5983DADD-35DC-4DC5-A73E-19D04F5F57D9}" type="presParOf" srcId="{89B88278-3E13-4868-80E4-BC4702783E46}" destId="{BB918768-4699-4585-8ACE-5FB9FF48A320}" srcOrd="6" destOrd="0" presId="urn:microsoft.com/office/officeart/2005/8/layout/arrow2"/>
    <dgm:cxn modelId="{3F8D69F0-5449-4EA4-A07D-D8D393E27FFF}" type="presParOf" srcId="{89B88278-3E13-4868-80E4-BC4702783E46}" destId="{962746DF-BE19-41ED-9D3E-B1F525423C16}" srcOrd="7" destOrd="0" presId="urn:microsoft.com/office/officeart/2005/8/layout/arrow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63EB310-909D-43D0-A359-5314E10A094F}">
      <dsp:nvSpPr>
        <dsp:cNvPr id="0" name=""/>
        <dsp:cNvSpPr/>
      </dsp:nvSpPr>
      <dsp:spPr>
        <a:xfrm>
          <a:off x="416551" y="0"/>
          <a:ext cx="9474380" cy="5921488"/>
        </a:xfrm>
        <a:prstGeom prst="swooshArrow">
          <a:avLst>
            <a:gd name="adj1" fmla="val 25000"/>
            <a:gd name="adj2" fmla="val 25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31C02D6-F41E-4732-8181-F4E8B6E95F14}">
      <dsp:nvSpPr>
        <dsp:cNvPr id="0" name=""/>
        <dsp:cNvSpPr/>
      </dsp:nvSpPr>
      <dsp:spPr>
        <a:xfrm>
          <a:off x="1349778" y="4403218"/>
          <a:ext cx="217910" cy="217910"/>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96FEC18-8A82-4C8E-B8EB-C12EFF89B749}">
      <dsp:nvSpPr>
        <dsp:cNvPr id="0" name=""/>
        <dsp:cNvSpPr/>
      </dsp:nvSpPr>
      <dsp:spPr>
        <a:xfrm>
          <a:off x="1437137" y="4512173"/>
          <a:ext cx="1623975" cy="140931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5466" tIns="0" rIns="0" bIns="0" numCol="1" spcCol="1270" anchor="t" anchorCtr="0">
          <a:noAutofit/>
        </a:bodyPr>
        <a:lstStyle/>
        <a:p>
          <a:pPr marL="0" lvl="0" indent="0" algn="l" defTabSz="1066800">
            <a:lnSpc>
              <a:spcPct val="90000"/>
            </a:lnSpc>
            <a:spcBef>
              <a:spcPct val="0"/>
            </a:spcBef>
            <a:spcAft>
              <a:spcPct val="35000"/>
            </a:spcAft>
            <a:buNone/>
          </a:pPr>
          <a:r>
            <a:rPr lang="en-GB" sz="2400" kern="1200" dirty="0">
              <a:solidFill>
                <a:srgbClr val="FFFFFF">
                  <a:hueOff val="0"/>
                  <a:satOff val="0"/>
                  <a:lumOff val="0"/>
                  <a:alphaOff val="0"/>
                </a:srgbClr>
              </a:solidFill>
              <a:highlight>
                <a:srgbClr val="000000"/>
              </a:highlight>
              <a:latin typeface="Abadi" panose="020B0604020104020204" pitchFamily="34" charset="0"/>
              <a:ea typeface="+mn-ea"/>
              <a:cs typeface="+mn-cs"/>
            </a:rPr>
            <a:t>set readiness </a:t>
          </a:r>
          <a:r>
            <a:rPr lang="en-GB" sz="3200" kern="1200" dirty="0">
              <a:solidFill>
                <a:srgbClr val="FFFFFF">
                  <a:hueOff val="0"/>
                  <a:satOff val="0"/>
                  <a:lumOff val="0"/>
                  <a:alphaOff val="0"/>
                </a:srgbClr>
              </a:solidFill>
              <a:highlight>
                <a:srgbClr val="000000"/>
              </a:highlight>
              <a:latin typeface="Abadi" panose="020B0604020104020204" pitchFamily="34" charset="0"/>
              <a:ea typeface="+mn-ea"/>
              <a:cs typeface="+mn-cs"/>
            </a:rPr>
            <a:t>goals</a:t>
          </a:r>
          <a:endParaRPr lang="LID4096" sz="2400" kern="1200" dirty="0">
            <a:solidFill>
              <a:srgbClr val="FFFFFF">
                <a:hueOff val="0"/>
                <a:satOff val="0"/>
                <a:lumOff val="0"/>
                <a:alphaOff val="0"/>
              </a:srgbClr>
            </a:solidFill>
            <a:highlight>
              <a:srgbClr val="000000"/>
            </a:highlight>
            <a:latin typeface="Abadi" panose="020B0604020104020204" pitchFamily="34" charset="0"/>
            <a:ea typeface="+mn-ea"/>
            <a:cs typeface="+mn-cs"/>
          </a:endParaRPr>
        </a:p>
      </dsp:txBody>
      <dsp:txXfrm>
        <a:off x="1437137" y="4512173"/>
        <a:ext cx="1623975" cy="1409314"/>
      </dsp:txXfrm>
    </dsp:sp>
    <dsp:sp modelId="{22E29A11-E23F-4CAF-BAD6-83CBBB269574}">
      <dsp:nvSpPr>
        <dsp:cNvPr id="0" name=""/>
        <dsp:cNvSpPr/>
      </dsp:nvSpPr>
      <dsp:spPr>
        <a:xfrm>
          <a:off x="2889364" y="3025880"/>
          <a:ext cx="378975" cy="378975"/>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05CFD0B-C9ED-4800-AA22-EEEEDC6E01C4}">
      <dsp:nvSpPr>
        <dsp:cNvPr id="0" name=""/>
        <dsp:cNvSpPr/>
      </dsp:nvSpPr>
      <dsp:spPr>
        <a:xfrm>
          <a:off x="3109940" y="3215367"/>
          <a:ext cx="2674705" cy="27061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00811" tIns="0" rIns="0" bIns="0" numCol="1" spcCol="1270" anchor="t" anchorCtr="0">
          <a:noAutofit/>
        </a:bodyPr>
        <a:lstStyle/>
        <a:p>
          <a:pPr marL="0" lvl="0" indent="0" algn="l" defTabSz="1066800">
            <a:lnSpc>
              <a:spcPct val="90000"/>
            </a:lnSpc>
            <a:spcBef>
              <a:spcPct val="0"/>
            </a:spcBef>
            <a:spcAft>
              <a:spcPct val="35000"/>
            </a:spcAft>
            <a:buNone/>
          </a:pPr>
          <a:r>
            <a:rPr lang="en-GB" sz="2400" kern="1200" dirty="0">
              <a:solidFill>
                <a:srgbClr val="FFFFFF">
                  <a:hueOff val="0"/>
                  <a:satOff val="0"/>
                  <a:lumOff val="0"/>
                  <a:alphaOff val="0"/>
                </a:srgbClr>
              </a:solidFill>
              <a:highlight>
                <a:srgbClr val="000000"/>
              </a:highlight>
              <a:latin typeface="Abadi" panose="020B0604020104020204" pitchFamily="34" charset="0"/>
              <a:ea typeface="+mn-ea"/>
              <a:cs typeface="+mn-cs"/>
            </a:rPr>
            <a:t>Analyse </a:t>
          </a:r>
          <a:r>
            <a:rPr lang="en-GB" sz="3200" kern="1200" dirty="0">
              <a:solidFill>
                <a:srgbClr val="FFFFFF">
                  <a:hueOff val="0"/>
                  <a:satOff val="0"/>
                  <a:lumOff val="0"/>
                  <a:alphaOff val="0"/>
                </a:srgbClr>
              </a:solidFill>
              <a:highlight>
                <a:srgbClr val="000000"/>
              </a:highlight>
              <a:latin typeface="Abadi" panose="020B0604020104020204" pitchFamily="34" charset="0"/>
              <a:ea typeface="+mn-ea"/>
              <a:cs typeface="+mn-cs"/>
            </a:rPr>
            <a:t>needs</a:t>
          </a:r>
          <a:r>
            <a:rPr lang="en-GB" sz="2400" kern="1200" dirty="0">
              <a:solidFill>
                <a:srgbClr val="FFFFFF">
                  <a:hueOff val="0"/>
                  <a:satOff val="0"/>
                  <a:lumOff val="0"/>
                  <a:alphaOff val="0"/>
                </a:srgbClr>
              </a:solidFill>
              <a:highlight>
                <a:srgbClr val="000000"/>
              </a:highlight>
              <a:latin typeface="Abadi" panose="020B0604020104020204" pitchFamily="34" charset="0"/>
              <a:ea typeface="+mn-ea"/>
              <a:cs typeface="+mn-cs"/>
            </a:rPr>
            <a:t> according to the emergency preparedness plan</a:t>
          </a:r>
          <a:endParaRPr lang="LID4096" sz="2400" kern="1200" dirty="0">
            <a:solidFill>
              <a:srgbClr val="FFFFFF">
                <a:hueOff val="0"/>
                <a:satOff val="0"/>
                <a:lumOff val="0"/>
                <a:alphaOff val="0"/>
              </a:srgbClr>
            </a:solidFill>
            <a:highlight>
              <a:srgbClr val="000000"/>
            </a:highlight>
            <a:latin typeface="Abadi" panose="020B0604020104020204" pitchFamily="34" charset="0"/>
            <a:ea typeface="+mn-ea"/>
            <a:cs typeface="+mn-cs"/>
          </a:endParaRPr>
        </a:p>
      </dsp:txBody>
      <dsp:txXfrm>
        <a:off x="3109940" y="3215367"/>
        <a:ext cx="2674705" cy="2706120"/>
      </dsp:txXfrm>
    </dsp:sp>
    <dsp:sp modelId="{6E5B218F-5B31-4A93-9AB3-E08791C9A70D}">
      <dsp:nvSpPr>
        <dsp:cNvPr id="0" name=""/>
        <dsp:cNvSpPr/>
      </dsp:nvSpPr>
      <dsp:spPr>
        <a:xfrm>
          <a:off x="4855299" y="2010937"/>
          <a:ext cx="502142" cy="502142"/>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BCAFD17-3DD1-40B4-BC55-E5B1F06A12DD}">
      <dsp:nvSpPr>
        <dsp:cNvPr id="0" name=""/>
        <dsp:cNvSpPr/>
      </dsp:nvSpPr>
      <dsp:spPr>
        <a:xfrm>
          <a:off x="4952711" y="2262008"/>
          <a:ext cx="2296936" cy="365947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56440" tIns="0" rIns="0" bIns="0" numCol="1" spcCol="1270" anchor="t" anchorCtr="0">
          <a:noAutofit/>
        </a:bodyPr>
        <a:lstStyle/>
        <a:p>
          <a:pPr marL="0" lvl="0" indent="0" algn="l" defTabSz="1066800">
            <a:lnSpc>
              <a:spcPct val="90000"/>
            </a:lnSpc>
            <a:spcBef>
              <a:spcPct val="0"/>
            </a:spcBef>
            <a:spcAft>
              <a:spcPct val="35000"/>
            </a:spcAft>
            <a:buNone/>
          </a:pPr>
          <a:r>
            <a:rPr lang="en-GB" sz="2400" kern="1200" dirty="0">
              <a:solidFill>
                <a:srgbClr val="FFFFFF">
                  <a:hueOff val="0"/>
                  <a:satOff val="0"/>
                  <a:lumOff val="0"/>
                  <a:alphaOff val="0"/>
                </a:srgbClr>
              </a:solidFill>
              <a:highlight>
                <a:srgbClr val="000000"/>
              </a:highlight>
              <a:latin typeface="Abadi" panose="020B0604020104020204" pitchFamily="34" charset="0"/>
              <a:ea typeface="+mn-ea"/>
              <a:cs typeface="+mn-cs"/>
            </a:rPr>
            <a:t>Building an </a:t>
          </a:r>
          <a:r>
            <a:rPr lang="en-GB" sz="3200" kern="1200" dirty="0">
              <a:solidFill>
                <a:srgbClr val="FFFFFF">
                  <a:hueOff val="0"/>
                  <a:satOff val="0"/>
                  <a:lumOff val="0"/>
                  <a:alphaOff val="0"/>
                </a:srgbClr>
              </a:solidFill>
              <a:highlight>
                <a:srgbClr val="000000"/>
              </a:highlight>
              <a:latin typeface="Abadi" panose="020B0604020104020204" pitchFamily="34" charset="0"/>
              <a:ea typeface="+mn-ea"/>
              <a:cs typeface="+mn-cs"/>
            </a:rPr>
            <a:t>action</a:t>
          </a:r>
          <a:r>
            <a:rPr lang="en-GB" sz="2400" kern="1200" dirty="0">
              <a:solidFill>
                <a:srgbClr val="FFFFFF">
                  <a:hueOff val="0"/>
                  <a:satOff val="0"/>
                  <a:lumOff val="0"/>
                  <a:alphaOff val="0"/>
                </a:srgbClr>
              </a:solidFill>
              <a:highlight>
                <a:srgbClr val="000000"/>
              </a:highlight>
              <a:latin typeface="Abadi" panose="020B0604020104020204" pitchFamily="34" charset="0"/>
              <a:ea typeface="+mn-ea"/>
              <a:cs typeface="+mn-cs"/>
            </a:rPr>
            <a:t> plan</a:t>
          </a:r>
          <a:endParaRPr lang="LID4096" sz="2400" kern="1200" dirty="0">
            <a:solidFill>
              <a:srgbClr val="FFFFFF">
                <a:hueOff val="0"/>
                <a:satOff val="0"/>
                <a:lumOff val="0"/>
                <a:alphaOff val="0"/>
              </a:srgbClr>
            </a:solidFill>
            <a:highlight>
              <a:srgbClr val="000000"/>
            </a:highlight>
            <a:latin typeface="Abadi" panose="020B0604020104020204" pitchFamily="34" charset="0"/>
            <a:ea typeface="+mn-ea"/>
            <a:cs typeface="+mn-cs"/>
          </a:endParaRPr>
        </a:p>
      </dsp:txBody>
      <dsp:txXfrm>
        <a:off x="4952711" y="2262008"/>
        <a:ext cx="2296936" cy="3659479"/>
      </dsp:txXfrm>
    </dsp:sp>
    <dsp:sp modelId="{BB918768-4699-4585-8ACE-5FB9FF48A320}">
      <dsp:nvSpPr>
        <dsp:cNvPr id="0" name=""/>
        <dsp:cNvSpPr/>
      </dsp:nvSpPr>
      <dsp:spPr>
        <a:xfrm>
          <a:off x="6996509" y="1339440"/>
          <a:ext cx="672681" cy="672681"/>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62746DF-BE19-41ED-9D3E-B1F525423C16}">
      <dsp:nvSpPr>
        <dsp:cNvPr id="0" name=""/>
        <dsp:cNvSpPr/>
      </dsp:nvSpPr>
      <dsp:spPr>
        <a:xfrm>
          <a:off x="7332849" y="1675781"/>
          <a:ext cx="1989619" cy="424570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56440" tIns="0" rIns="0" bIns="0" numCol="1" spcCol="1270" anchor="t" anchorCtr="0">
          <a:noAutofit/>
        </a:bodyPr>
        <a:lstStyle/>
        <a:p>
          <a:pPr marL="0" lvl="0" indent="0" algn="l" defTabSz="1066800">
            <a:lnSpc>
              <a:spcPct val="90000"/>
            </a:lnSpc>
            <a:spcBef>
              <a:spcPct val="0"/>
            </a:spcBef>
            <a:spcAft>
              <a:spcPct val="35000"/>
            </a:spcAft>
            <a:buNone/>
          </a:pPr>
          <a:r>
            <a:rPr lang="en-GB" sz="2400" kern="1200" dirty="0">
              <a:highlight>
                <a:srgbClr val="000000"/>
              </a:highlight>
              <a:latin typeface="Abadi" panose="020B0604020104020204" pitchFamily="34" charset="0"/>
            </a:rPr>
            <a:t>Only at the end a </a:t>
          </a:r>
          <a:r>
            <a:rPr lang="en-GB" sz="3200" kern="1200" dirty="0">
              <a:highlight>
                <a:srgbClr val="000000"/>
              </a:highlight>
              <a:latin typeface="Abadi" panose="020B0604020104020204" pitchFamily="34" charset="0"/>
            </a:rPr>
            <a:t>logistics</a:t>
          </a:r>
          <a:r>
            <a:rPr lang="en-GB" sz="2400" kern="1200" dirty="0">
              <a:highlight>
                <a:srgbClr val="000000"/>
              </a:highlight>
              <a:latin typeface="Abadi" panose="020B0604020104020204" pitchFamily="34" charset="0"/>
            </a:rPr>
            <a:t> action plan can be built</a:t>
          </a:r>
          <a:endParaRPr lang="LID4096" sz="2400" kern="1200" dirty="0">
            <a:highlight>
              <a:srgbClr val="000000"/>
            </a:highlight>
            <a:latin typeface="Abadi" panose="020B0604020104020204" pitchFamily="34" charset="0"/>
          </a:endParaRPr>
        </a:p>
      </dsp:txBody>
      <dsp:txXfrm>
        <a:off x="7332849" y="1675781"/>
        <a:ext cx="1989619" cy="4245706"/>
      </dsp:txXfrm>
    </dsp:sp>
  </dsp:spTree>
</dsp:drawing>
</file>

<file path=ppt/diagrams/layout1.xml><?xml version="1.0" encoding="utf-8"?>
<dgm:layoutDef xmlns:dgm="http://schemas.openxmlformats.org/drawingml/2006/diagram" xmlns:a="http://schemas.openxmlformats.org/drawingml/2006/main" uniqueId="urn:microsoft.com/office/officeart/2005/8/layout/arrow2">
  <dgm:title val=""/>
  <dgm:desc val=""/>
  <dgm:catLst>
    <dgm:cat type="process" pri="2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arrowDiagram">
    <dgm:varLst>
      <dgm:chMax val="5"/>
      <dgm:dir/>
      <dgm:resizeHandles val="exact"/>
    </dgm:varLst>
    <dgm:alg type="composite">
      <dgm:param type="ar" val="1.6"/>
    </dgm:alg>
    <dgm:shape xmlns:r="http://schemas.openxmlformats.org/officeDocument/2006/relationships" r:blip="">
      <dgm:adjLst/>
    </dgm:shape>
    <dgm:presOf/>
    <dgm:constrLst>
      <dgm:constr type="l" for="ch" forName="arrow"/>
      <dgm:constr type="t" for="ch" forName="arrow"/>
      <dgm:constr type="w" for="ch" forName="arrow" refType="w"/>
      <dgm:constr type="h" for="ch" forName="arrow" refType="h"/>
      <dgm:constr type="ctrX" for="ch" forName="arrowDiagram1" refType="w" fact="0.5"/>
      <dgm:constr type="ctrY" for="ch" forName="arrowDiagram1" refType="h" fact="0.5"/>
      <dgm:constr type="w" for="ch" forName="arrowDiagram1" refType="w"/>
      <dgm:constr type="h" for="ch" forName="arrowDiagram1" refType="h"/>
      <dgm:constr type="ctrX" for="ch" forName="arrowDiagram2" refType="w" fact="0.5"/>
      <dgm:constr type="ctrY" for="ch" forName="arrowDiagram2" refType="h" fact="0.5"/>
      <dgm:constr type="w" for="ch" forName="arrowDiagram2" refType="w"/>
      <dgm:constr type="h" for="ch" forName="arrowDiagram2" refType="h"/>
      <dgm:constr type="ctrX" for="ch" forName="arrowDiagram3" refType="w" fact="0.5"/>
      <dgm:constr type="ctrY" for="ch" forName="arrowDiagram3" refType="h" fact="0.5"/>
      <dgm:constr type="w" for="ch" forName="arrowDiagram3" refType="w"/>
      <dgm:constr type="h" for="ch" forName="arrowDiagram3" refType="h"/>
      <dgm:constr type="ctrX" for="ch" forName="arrowDiagram4" refType="w" fact="0.5"/>
      <dgm:constr type="ctrY" for="ch" forName="arrowDiagram4" refType="h" fact="0.5"/>
      <dgm:constr type="w" for="ch" forName="arrowDiagram4" refType="w"/>
      <dgm:constr type="h" for="ch" forName="arrowDiagram4" refType="h"/>
      <dgm:constr type="ctrX" for="ch" forName="arrowDiagram5" refType="w" fact="0.5"/>
      <dgm:constr type="ctrY" for="ch" forName="arrowDiagram5" refType="h" fact="0.5"/>
      <dgm:constr type="w" for="ch" forName="arrowDiagram5" refType="w"/>
      <dgm:constr type="h" for="ch" forName="arrowDiagram5" refType="h"/>
    </dgm:constrLst>
    <dgm:ruleLst/>
    <dgm:choose name="Name0">
      <dgm:if name="Name1" axis="ch" ptType="node" func="cnt" op="gte" val="1">
        <dgm:layoutNode name="arrow" styleLbl="bgShp">
          <dgm:alg type="sp"/>
          <dgm:shape xmlns:r="http://schemas.openxmlformats.org/officeDocument/2006/relationships" type="swooshArrow" r:blip="">
            <dgm:adjLst>
              <dgm:adj idx="2" val="0.25"/>
            </dgm:adjLst>
          </dgm:shape>
          <dgm:presOf/>
          <dgm:constrLst/>
          <dgm:ruleLst/>
        </dgm:layoutNode>
        <dgm:choose name="Name2">
          <dgm:if name="Name3" axis="ch" ptType="node" func="cnt" op="lt" val="1"/>
          <dgm:if name="Name4" axis="ch" ptType="node" func="cnt" op="equ" val="1">
            <dgm:layoutNode name="arrowDiagram1">
              <dgm:varLst>
                <dgm:bulletEnabled val="1"/>
              </dgm:varLst>
              <dgm:alg type="composite">
                <dgm:param type="vertAlign" val="none"/>
                <dgm:param type="horzAlign" val="none"/>
              </dgm:alg>
              <dgm:shape xmlns:r="http://schemas.openxmlformats.org/officeDocument/2006/relationships" r:blip="">
                <dgm:adjLst/>
              </dgm:shape>
              <dgm:presOf/>
              <dgm:constrLst>
                <dgm:constr type="ctrX" for="ch" forName="bullet1" refType="w" fact="0.8"/>
                <dgm:constr type="ctrY" for="ch" forName="bullet1" refType="h" fact="0.262"/>
                <dgm:constr type="w" for="ch" forName="bullet1" refType="w" fact="0.074"/>
                <dgm:constr type="h" for="ch" forName="bullet1" refType="w" refFor="ch" refForName="bullet1"/>
                <dgm:constr type="r" for="ch" forName="textBox1" refType="ctrX" refFor="ch" refForName="bullet1"/>
                <dgm:constr type="t" for="ch" forName="textBox1" refType="ctrY" refFor="ch" refForName="bullet1"/>
                <dgm:constr type="w" for="ch" forName="textBox1" refType="w" fact="0.4"/>
                <dgm:constr type="h" for="ch" forName="textBox1" refType="h" fact="0.738"/>
                <dgm:constr type="userA" refType="h" refFor="ch" refForName="bullet1" fact="0.53"/>
                <dgm:constr type="rMarg" for="ch" forName="textBox1" refType="userA" fact="2.834"/>
                <dgm:constr type="primFontSz" for="ch" ptType="node" op="equ" val="65"/>
              </dgm:constrLst>
              <dgm:ruleLst/>
              <dgm:forEach name="Name5" axis="ch" ptType="node" cnt="1">
                <dgm:layoutNode name="bullet1" styleLbl="node1">
                  <dgm:alg type="sp"/>
                  <dgm:shape xmlns:r="http://schemas.openxmlformats.org/officeDocument/2006/relationships" type="ellipse" r:blip="">
                    <dgm:adjLst/>
                  </dgm:shape>
                  <dgm:presOf/>
                  <dgm:constrLst/>
                  <dgm:ruleLst/>
                </dgm:layoutNode>
                <dgm:layoutNode name="textBox1" styleLbl="revTx">
                  <dgm:varLst>
                    <dgm:bulletEnabled val="1"/>
                  </dgm:varLst>
                  <dgm:alg type="tx">
                    <dgm:param type="txAnchorVert" val="t"/>
                    <dgm:param type="parTxLTRAlign" val="r"/>
                    <dgm:param type="parTxRTLAlign" val="r"/>
                  </dgm:alg>
                  <dgm:shape xmlns:r="http://schemas.openxmlformats.org/officeDocument/2006/relationships" type="round2DiagRect" r:blip="">
                    <dgm:adjLst/>
                  </dgm:shape>
                  <dgm:presOf axis="desOrSelf" ptType="node"/>
                  <dgm:constrLst>
                    <dgm:constr type="lMarg"/>
                    <dgm:constr type="tMarg"/>
                    <dgm:constr type="bMarg"/>
                  </dgm:constrLst>
                  <dgm:ruleLst>
                    <dgm:rule type="primFontSz" val="5" fact="NaN" max="NaN"/>
                  </dgm:ruleLst>
                </dgm:layoutNode>
              </dgm:forEach>
            </dgm:layoutNode>
          </dgm:if>
          <dgm:if name="Name6" axis="ch" ptType="node" func="cnt" op="equ" val="2">
            <dgm:layoutNode name="arrowDiagram2">
              <dgm:alg type="composite">
                <dgm:param type="vertAlign" val="none"/>
                <dgm:param type="horzAlign" val="none"/>
              </dgm:alg>
              <dgm:shape xmlns:r="http://schemas.openxmlformats.org/officeDocument/2006/relationships" r:blip="">
                <dgm:adjLst/>
              </dgm:shape>
              <dgm:presOf/>
              <dgm:choose name="Name7">
                <dgm:if name="Name8" func="var" arg="dir" op="equ" val="norm">
                  <dgm:constrLst>
                    <dgm:constr type="ctrX" for="ch" forName="bullet2a" refType="w" fact="0.25"/>
                    <dgm:constr type="ctrY" for="ch" forName="bullet2a" refType="h" fact="0.573"/>
                    <dgm:constr type="w" for="ch" forName="bullet2a" refType="w" fact="0.035"/>
                    <dgm:constr type="h" for="ch" forName="bullet2a" refType="w" refFor="ch" refForName="bullet2a"/>
                    <dgm:constr type="l" for="ch" forName="textBox2a" refType="ctrX" refFor="ch" refForName="bullet2a"/>
                    <dgm:constr type="t" for="ch" forName="textBox2a" refType="ctrY" refFor="ch" refForName="bullet2a"/>
                    <dgm:constr type="w" for="ch" forName="textBox2a" refType="w" fact="0.325"/>
                    <dgm:constr type="h" for="ch" forName="textBox2a" refType="h" fact="0.427"/>
                    <dgm:constr type="userA" refType="h" refFor="ch" refForName="bullet2a" fact="0.53"/>
                    <dgm:constr type="l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l" for="ch" forName="textBox2b" refType="ctrX" refFor="ch" refForName="bullet2b"/>
                    <dgm:constr type="t" for="ch" forName="textBox2b" refType="ctrY" refFor="ch" refForName="bullet2b"/>
                    <dgm:constr type="w" for="ch" forName="textBox2b" refType="w" fact="0.325"/>
                    <dgm:constr type="h" for="ch" forName="textBox2b" refType="h" fact="0.662"/>
                    <dgm:constr type="userB" refType="h" refFor="ch" refForName="bullet2b" fact="0.53"/>
                    <dgm:constr type="lMarg" for="ch" forName="textBox2b" refType="userB" fact="2.834"/>
                    <dgm:constr type="primFontSz" for="ch" ptType="node" op="equ" val="65"/>
                  </dgm:constrLst>
                </dgm:if>
                <dgm:else name="Name9">
                  <dgm:constrLst>
                    <dgm:constr type="ctrX" for="ch" forName="bullet2a" refType="w" fact="0.25"/>
                    <dgm:constr type="ctrY" for="ch" forName="bullet2a" refType="h" fact="0.573"/>
                    <dgm:constr type="w" for="ch" forName="bullet2a" refType="w" fact="0.035"/>
                    <dgm:constr type="h" for="ch" forName="bullet2a" refType="w" refFor="ch" refForName="bullet2a"/>
                    <dgm:constr type="r" for="ch" forName="textBox2a" refType="ctrX" refFor="ch" refForName="bullet2a"/>
                    <dgm:constr type="b" for="ch" forName="textBox2a" refType="ctrY" refFor="ch" refForName="bullet2a"/>
                    <dgm:constr type="w" for="ch" forName="textBox2a" refType="w" fact="0.25"/>
                    <dgm:constr type="h" for="ch" forName="textBox2a" refType="h" fact="0.573"/>
                    <dgm:constr type="userA" refType="h" refFor="ch" refForName="bullet2a" fact="0.53"/>
                    <dgm:constr type="r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r" for="ch" forName="textBox2b" refType="ctrX" refFor="ch" refForName="bullet2b"/>
                    <dgm:constr type="b" for="ch" forName="textBox2b" refType="ctrY" refFor="ch" refForName="bullet2b"/>
                    <dgm:constr type="w" for="ch" forName="textBox2b" refType="w" fact="0.28"/>
                    <dgm:constr type="h" for="ch" forName="textBox2b" refType="h" fact="0.338"/>
                    <dgm:constr type="userB" refType="h" refFor="ch" refForName="bullet2b" fact="0.53"/>
                    <dgm:constr type="rMarg" for="ch" forName="textBox2b" refType="userB" fact="2.834"/>
                    <dgm:constr type="primFontSz" for="ch" ptType="node" op="equ" val="65"/>
                  </dgm:constrLst>
                </dgm:else>
              </dgm:choose>
              <dgm:ruleLst/>
              <dgm:forEach name="Name10" axis="ch" ptType="node" cnt="1">
                <dgm:layoutNode name="bullet2a" styleLbl="node1">
                  <dgm:alg type="sp"/>
                  <dgm:shape xmlns:r="http://schemas.openxmlformats.org/officeDocument/2006/relationships" type="ellipse" r:blip="">
                    <dgm:adjLst/>
                  </dgm:shape>
                  <dgm:presOf/>
                  <dgm:constrLst/>
                  <dgm:ruleLst/>
                </dgm:layoutNode>
                <dgm:layoutNode name="textBox2a" styleLbl="revTx">
                  <dgm:varLst>
                    <dgm:bulletEnabled val="1"/>
                  </dgm:varLst>
                  <dgm:choose name="Name11">
                    <dgm:if name="Name12" func="var" arg="dir" op="equ" val="norm">
                      <dgm:choose name="Name13">
                        <dgm:if name="Name14" axis="root des" ptType="all node" func="maxDepth" op="gt" val="1">
                          <dgm:alg type="tx">
                            <dgm:param type="txAnchorVert" val="t"/>
                            <dgm:param type="parTxLTRAlign" val="l"/>
                            <dgm:param type="parTxRTLAlign" val="r"/>
                          </dgm:alg>
                        </dgm:if>
                        <dgm:else name="Name15">
                          <dgm:alg type="tx">
                            <dgm:param type="txAnchorVert" val="t"/>
                            <dgm:param type="parTxLTRAlign" val="l"/>
                            <dgm:param type="parTxRTLAlign" val="l"/>
                          </dgm:alg>
                        </dgm:else>
                      </dgm:choose>
                    </dgm:if>
                    <dgm:else name="Name16">
                      <dgm:choose name="Name17">
                        <dgm:if name="Name18" axis="root des" ptType="all node" func="maxDepth" op="gt" val="1">
                          <dgm:alg type="tx">
                            <dgm:param type="txAnchorVert" val="b"/>
                            <dgm:param type="txAnchorVertCh" val="b"/>
                            <dgm:param type="parTxLTRAlign" val="l"/>
                            <dgm:param type="parTxRTLAlign" val="r"/>
                          </dgm:alg>
                        </dgm:if>
                        <dgm:else name="Name1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
                    <dgm:if name="Name21" func="var" arg="dir" op="equ" val="norm">
                      <dgm:constrLst>
                        <dgm:constr type="rMarg"/>
                        <dgm:constr type="tMarg"/>
                        <dgm:constr type="bMarg"/>
                      </dgm:constrLst>
                    </dgm:if>
                    <dgm:else name="Name22">
                      <dgm:constrLst>
                        <dgm:constr type="lMarg"/>
                        <dgm:constr type="tMarg"/>
                        <dgm:constr type="bMarg"/>
                      </dgm:constrLst>
                    </dgm:else>
                  </dgm:choose>
                  <dgm:ruleLst>
                    <dgm:rule type="primFontSz" val="5" fact="NaN" max="NaN"/>
                  </dgm:ruleLst>
                </dgm:layoutNode>
              </dgm:forEach>
              <dgm:forEach name="Name23" axis="ch" ptType="node" st="2" cnt="1">
                <dgm:layoutNode name="bullet2b" styleLbl="node1">
                  <dgm:alg type="sp"/>
                  <dgm:shape xmlns:r="http://schemas.openxmlformats.org/officeDocument/2006/relationships" type="ellipse" r:blip="">
                    <dgm:adjLst/>
                  </dgm:shape>
                  <dgm:presOf/>
                  <dgm:constrLst/>
                  <dgm:ruleLst/>
                </dgm:layoutNode>
                <dgm:layoutNode name="textBox2b" styleLbl="revTx">
                  <dgm:varLst>
                    <dgm:bulletEnabled val="1"/>
                  </dgm:varLst>
                  <dgm:choose name="Name24">
                    <dgm:if name="Name25" func="var" arg="dir" op="equ" val="norm">
                      <dgm:choose name="Name26">
                        <dgm:if name="Name27" axis="root des" ptType="all node" func="maxDepth" op="gt" val="1">
                          <dgm:alg type="tx">
                            <dgm:param type="txAnchorVert" val="t"/>
                            <dgm:param type="parTxLTRAlign" val="l"/>
                            <dgm:param type="parTxRTLAlign" val="r"/>
                          </dgm:alg>
                        </dgm:if>
                        <dgm:else name="Name28">
                          <dgm:alg type="tx">
                            <dgm:param type="txAnchorVert" val="t"/>
                            <dgm:param type="parTxLTRAlign" val="l"/>
                            <dgm:param type="parTxRTLAlign" val="l"/>
                          </dgm:alg>
                        </dgm:else>
                      </dgm:choose>
                    </dgm:if>
                    <dgm:else name="Name29">
                      <dgm:choose name="Name30">
                        <dgm:if name="Name31" axis="root des" ptType="all node" func="maxDepth" op="gt" val="1">
                          <dgm:alg type="tx">
                            <dgm:param type="txAnchorVert" val="b"/>
                            <dgm:param type="txAnchorVertCh" val="b"/>
                            <dgm:param type="parTxLTRAlign" val="l"/>
                            <dgm:param type="parTxRTLAlign" val="r"/>
                          </dgm:alg>
                        </dgm:if>
                        <dgm:else name="Name3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33">
                    <dgm:if name="Name34" func="var" arg="dir" op="equ" val="norm">
                      <dgm:constrLst>
                        <dgm:constr type="rMarg"/>
                        <dgm:constr type="tMarg"/>
                        <dgm:constr type="bMarg"/>
                      </dgm:constrLst>
                    </dgm:if>
                    <dgm:else name="Name35">
                      <dgm:constrLst>
                        <dgm:constr type="lMarg"/>
                        <dgm:constr type="tMarg"/>
                        <dgm:constr type="bMarg"/>
                      </dgm:constrLst>
                    </dgm:else>
                  </dgm:choose>
                  <dgm:ruleLst>
                    <dgm:rule type="primFontSz" val="5" fact="NaN" max="NaN"/>
                  </dgm:ruleLst>
                </dgm:layoutNode>
              </dgm:forEach>
            </dgm:layoutNode>
          </dgm:if>
          <dgm:if name="Name36" axis="ch" ptType="node" func="cnt" op="equ" val="3">
            <dgm:layoutNode name="arrowDiagram3">
              <dgm:alg type="composite">
                <dgm:param type="vertAlign" val="none"/>
                <dgm:param type="horzAlign" val="none"/>
              </dgm:alg>
              <dgm:shape xmlns:r="http://schemas.openxmlformats.org/officeDocument/2006/relationships" r:blip="">
                <dgm:adjLst/>
              </dgm:shape>
              <dgm:presOf/>
              <dgm:choose name="Name37">
                <dgm:if name="Name38" func="var" arg="dir" op="equ" val="norm">
                  <dgm:constrLst>
                    <dgm:constr type="ctrX" for="ch" forName="bullet3a" refType="w" fact="0.14"/>
                    <dgm:constr type="ctrY" for="ch" forName="bullet3a" refType="h" fact="0.711"/>
                    <dgm:constr type="w" for="ch" forName="bullet3a" refType="w" fact="0.026"/>
                    <dgm:constr type="h" for="ch" forName="bullet3a" refType="w" refFor="ch" refForName="bullet3a"/>
                    <dgm:constr type="l" for="ch" forName="textBox3a" refType="ctrX" refFor="ch" refForName="bullet3a"/>
                    <dgm:constr type="t" for="ch" forName="textBox3a" refType="ctrY" refFor="ch" refForName="bullet3a"/>
                    <dgm:constr type="w" for="ch" forName="textBox3a" refType="w" fact="0.233"/>
                    <dgm:constr type="h" for="ch" forName="textBox3a" refType="h" fact="0.289"/>
                    <dgm:constr type="userA" refType="h" refFor="ch" refForName="bullet3a" fact="0.53"/>
                    <dgm:constr type="l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l" for="ch" forName="textBox3b" refType="ctrX" refFor="ch" refForName="bullet3b"/>
                    <dgm:constr type="t" for="ch" forName="textBox3b" refType="ctrY" refFor="ch" refForName="bullet3b"/>
                    <dgm:constr type="w" for="ch" forName="textBox3b" refType="w" fact="0.24"/>
                    <dgm:constr type="h" for="ch" forName="textBox3b" refType="h" fact="0.544"/>
                    <dgm:constr type="userB" refType="h" refFor="ch" refForName="bullet3b" fact="0.53"/>
                    <dgm:constr type="l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l" for="ch" forName="textBox3c" refType="ctrX" refFor="ch" refForName="bullet3c"/>
                    <dgm:constr type="t" for="ch" forName="textBox3c" refType="ctrY" refFor="ch" refForName="bullet3c"/>
                    <dgm:constr type="w" for="ch" forName="textBox3c" refType="w" fact="0.24"/>
                    <dgm:constr type="h" for="ch" forName="textBox3c" refType="h" fact="0.695"/>
                    <dgm:constr type="userC" refType="h" refFor="ch" refForName="bullet3c" fact="0.53"/>
                    <dgm:constr type="lMarg" for="ch" forName="textBox3c" refType="userC" fact="2.834"/>
                    <dgm:constr type="primFontSz" for="ch" ptType="node" op="equ" val="65"/>
                  </dgm:constrLst>
                </dgm:if>
                <dgm:else name="Name39">
                  <dgm:constrLst>
                    <dgm:constr type="ctrX" for="ch" forName="bullet3a" refType="w" fact="0.14"/>
                    <dgm:constr type="ctrY" for="ch" forName="bullet3a" refType="h" fact="0.711"/>
                    <dgm:constr type="w" for="ch" forName="bullet3a" refType="w" fact="0.026"/>
                    <dgm:constr type="h" for="ch" forName="bullet3a" refType="w" refFor="ch" refForName="bullet3a"/>
                    <dgm:constr type="r" for="ch" forName="textBox3a" refType="ctrX" refFor="ch" refForName="bullet3a"/>
                    <dgm:constr type="b" for="ch" forName="textBox3a" refType="ctrY" refFor="ch" refForName="bullet3a"/>
                    <dgm:constr type="w" for="ch" forName="textBox3a" refType="w" fact="0.14"/>
                    <dgm:constr type="h" for="ch" forName="textBox3a" refType="h" fact="0.711"/>
                    <dgm:constr type="userA" refType="h" refFor="ch" refForName="bullet3a" fact="0.53"/>
                    <dgm:constr type="r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r" for="ch" forName="textBox3b" refType="ctrX" refFor="ch" refForName="bullet3b"/>
                    <dgm:constr type="b" for="ch" forName="textBox3b" refType="ctrY" refFor="ch" refForName="bullet3b"/>
                    <dgm:constr type="w" for="ch" forName="textBox3b" refType="w" fact="0.24"/>
                    <dgm:constr type="h" for="ch" forName="textBox3b" refType="h" fact="0.456"/>
                    <dgm:constr type="userB" refType="h" refFor="ch" refForName="bullet3b" fact="0.53"/>
                    <dgm:constr type="r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r" for="ch" forName="textBox3c" refType="ctrX" refFor="ch" refForName="bullet3c"/>
                    <dgm:constr type="b" for="ch" forName="textBox3c" refType="ctrY" refFor="ch" refForName="bullet3c"/>
                    <dgm:constr type="w" for="ch" forName="textBox3c" refType="w" fact="0.24"/>
                    <dgm:constr type="h" for="ch" forName="textBox3c" refType="h" fact="0.305"/>
                    <dgm:constr type="userC" refType="h" refFor="ch" refForName="bullet3c" fact="0.53"/>
                    <dgm:constr type="rMarg" for="ch" forName="textBox3c" refType="userC" fact="2.834"/>
                    <dgm:constr type="primFontSz" for="ch" ptType="node" op="equ" val="65"/>
                  </dgm:constrLst>
                </dgm:else>
              </dgm:choose>
              <dgm:ruleLst/>
              <dgm:forEach name="Name40" axis="ch" ptType="node" cnt="1">
                <dgm:layoutNode name="bullet3a" styleLbl="node1">
                  <dgm:alg type="sp"/>
                  <dgm:shape xmlns:r="http://schemas.openxmlformats.org/officeDocument/2006/relationships" type="ellipse" r:blip="">
                    <dgm:adjLst/>
                  </dgm:shape>
                  <dgm:presOf/>
                  <dgm:constrLst/>
                  <dgm:ruleLst/>
                </dgm:layoutNode>
                <dgm:layoutNode name="textBox3a" styleLbl="revTx">
                  <dgm:varLst>
                    <dgm:bulletEnabled val="1"/>
                  </dgm:varLst>
                  <dgm:choose name="Name41">
                    <dgm:if name="Name42" func="var" arg="dir" op="equ" val="norm">
                      <dgm:choose name="Name43">
                        <dgm:if name="Name44" axis="root des" ptType="all node" func="maxDepth" op="gt" val="1">
                          <dgm:alg type="tx">
                            <dgm:param type="txAnchorVert" val="t"/>
                            <dgm:param type="parTxLTRAlign" val="l"/>
                            <dgm:param type="parTxRTLAlign" val="r"/>
                          </dgm:alg>
                        </dgm:if>
                        <dgm:else name="Name45">
                          <dgm:alg type="tx">
                            <dgm:param type="txAnchorVert" val="t"/>
                            <dgm:param type="parTxLTRAlign" val="l"/>
                            <dgm:param type="parTxRTLAlign" val="l"/>
                          </dgm:alg>
                        </dgm:else>
                      </dgm:choose>
                    </dgm:if>
                    <dgm:else name="Name46">
                      <dgm:choose name="Name47">
                        <dgm:if name="Name48" axis="root des" ptType="all node" func="maxDepth" op="gt" val="1">
                          <dgm:alg type="tx">
                            <dgm:param type="txAnchorVert" val="b"/>
                            <dgm:param type="txAnchorVertCh" val="b"/>
                            <dgm:param type="parTxLTRAlign" val="l"/>
                            <dgm:param type="parTxRTLAlign" val="r"/>
                          </dgm:alg>
                        </dgm:if>
                        <dgm:else name="Name4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50">
                    <dgm:if name="Name51" func="var" arg="dir" op="equ" val="norm">
                      <dgm:constrLst>
                        <dgm:constr type="rMarg"/>
                        <dgm:constr type="tMarg"/>
                        <dgm:constr type="bMarg"/>
                      </dgm:constrLst>
                    </dgm:if>
                    <dgm:else name="Name52">
                      <dgm:constrLst>
                        <dgm:constr type="lMarg"/>
                        <dgm:constr type="tMarg"/>
                        <dgm:constr type="bMarg"/>
                      </dgm:constrLst>
                    </dgm:else>
                  </dgm:choose>
                  <dgm:ruleLst>
                    <dgm:rule type="primFontSz" val="5" fact="NaN" max="NaN"/>
                  </dgm:ruleLst>
                </dgm:layoutNode>
              </dgm:forEach>
              <dgm:forEach name="Name53" axis="ch" ptType="node" st="2" cnt="1">
                <dgm:layoutNode name="bullet3b" styleLbl="node1">
                  <dgm:alg type="sp"/>
                  <dgm:shape xmlns:r="http://schemas.openxmlformats.org/officeDocument/2006/relationships" type="ellipse" r:blip="">
                    <dgm:adjLst/>
                  </dgm:shape>
                  <dgm:presOf/>
                  <dgm:constrLst/>
                  <dgm:ruleLst/>
                </dgm:layoutNode>
                <dgm:layoutNode name="textBox3b" styleLbl="revTx">
                  <dgm:varLst>
                    <dgm:bulletEnabled val="1"/>
                  </dgm:varLst>
                  <dgm:choose name="Name54">
                    <dgm:if name="Name55" func="var" arg="dir" op="equ" val="norm">
                      <dgm:choose name="Name56">
                        <dgm:if name="Name57" axis="root des" ptType="all node" func="maxDepth" op="gt" val="1">
                          <dgm:alg type="tx">
                            <dgm:param type="txAnchorVert" val="t"/>
                            <dgm:param type="parTxLTRAlign" val="l"/>
                            <dgm:param type="parTxRTLAlign" val="r"/>
                          </dgm:alg>
                        </dgm:if>
                        <dgm:else name="Name58">
                          <dgm:alg type="tx">
                            <dgm:param type="txAnchorVert" val="t"/>
                            <dgm:param type="parTxLTRAlign" val="l"/>
                            <dgm:param type="parTxRTLAlign" val="l"/>
                          </dgm:alg>
                        </dgm:else>
                      </dgm:choose>
                    </dgm:if>
                    <dgm:else name="Name59">
                      <dgm:choose name="Name60">
                        <dgm:if name="Name61" axis="root des" ptType="all node" func="maxDepth" op="gt" val="1">
                          <dgm:alg type="tx">
                            <dgm:param type="txAnchorVert" val="b"/>
                            <dgm:param type="txAnchorVertCh" val="b"/>
                            <dgm:param type="parTxLTRAlign" val="l"/>
                            <dgm:param type="parTxRTLAlign" val="r"/>
                          </dgm:alg>
                        </dgm:if>
                        <dgm:else name="Name6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63">
                    <dgm:if name="Name64" func="var" arg="dir" op="equ" val="norm">
                      <dgm:constrLst>
                        <dgm:constr type="rMarg"/>
                        <dgm:constr type="tMarg"/>
                        <dgm:constr type="bMarg"/>
                      </dgm:constrLst>
                    </dgm:if>
                    <dgm:else name="Name65">
                      <dgm:constrLst>
                        <dgm:constr type="lMarg"/>
                        <dgm:constr type="tMarg"/>
                        <dgm:constr type="bMarg"/>
                      </dgm:constrLst>
                    </dgm:else>
                  </dgm:choose>
                  <dgm:ruleLst>
                    <dgm:rule type="primFontSz" val="5" fact="NaN" max="NaN"/>
                  </dgm:ruleLst>
                </dgm:layoutNode>
              </dgm:forEach>
              <dgm:forEach name="Name66" axis="ch" ptType="node" st="3" cnt="1">
                <dgm:layoutNode name="bullet3c" styleLbl="node1">
                  <dgm:alg type="sp"/>
                  <dgm:shape xmlns:r="http://schemas.openxmlformats.org/officeDocument/2006/relationships" type="ellipse" r:blip="">
                    <dgm:adjLst/>
                  </dgm:shape>
                  <dgm:presOf/>
                  <dgm:constrLst/>
                  <dgm:ruleLst/>
                </dgm:layoutNode>
                <dgm:layoutNode name="textBox3c" styleLbl="revTx">
                  <dgm:varLst>
                    <dgm:bulletEnabled val="1"/>
                  </dgm:varLst>
                  <dgm:choose name="Name67">
                    <dgm:if name="Name68" func="var" arg="dir" op="equ" val="norm">
                      <dgm:choose name="Name69">
                        <dgm:if name="Name70" axis="root des" ptType="all node" func="maxDepth" op="gt" val="1">
                          <dgm:alg type="tx">
                            <dgm:param type="txAnchorVert" val="t"/>
                            <dgm:param type="parTxLTRAlign" val="l"/>
                            <dgm:param type="parTxRTLAlign" val="r"/>
                          </dgm:alg>
                        </dgm:if>
                        <dgm:else name="Name71">
                          <dgm:alg type="tx">
                            <dgm:param type="txAnchorVert" val="t"/>
                            <dgm:param type="parTxLTRAlign" val="l"/>
                            <dgm:param type="parTxRTLAlign" val="l"/>
                          </dgm:alg>
                        </dgm:else>
                      </dgm:choose>
                    </dgm:if>
                    <dgm:else name="Name72">
                      <dgm:choose name="Name73">
                        <dgm:if name="Name74" axis="root des" ptType="all node" func="maxDepth" op="gt" val="1">
                          <dgm:alg type="tx">
                            <dgm:param type="txAnchorVert" val="b"/>
                            <dgm:param type="txAnchorVertCh" val="b"/>
                            <dgm:param type="parTxLTRAlign" val="l"/>
                            <dgm:param type="parTxRTLAlign" val="r"/>
                          </dgm:alg>
                        </dgm:if>
                        <dgm:else name="Name7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76">
                    <dgm:if name="Name77" func="var" arg="dir" op="equ" val="norm">
                      <dgm:constrLst>
                        <dgm:constr type="rMarg"/>
                        <dgm:constr type="tMarg"/>
                        <dgm:constr type="bMarg"/>
                      </dgm:constrLst>
                    </dgm:if>
                    <dgm:else name="Name78">
                      <dgm:constrLst>
                        <dgm:constr type="lMarg"/>
                        <dgm:constr type="tMarg"/>
                        <dgm:constr type="bMarg"/>
                      </dgm:constrLst>
                    </dgm:else>
                  </dgm:choose>
                  <dgm:ruleLst>
                    <dgm:rule type="primFontSz" val="5" fact="NaN" max="NaN"/>
                  </dgm:ruleLst>
                </dgm:layoutNode>
              </dgm:forEach>
            </dgm:layoutNode>
          </dgm:if>
          <dgm:if name="Name79" axis="ch" ptType="node" func="cnt" op="equ" val="4">
            <dgm:layoutNode name="arrowDiagram4">
              <dgm:alg type="composite">
                <dgm:param type="vertAlign" val="none"/>
                <dgm:param type="horzAlign" val="none"/>
              </dgm:alg>
              <dgm:shape xmlns:r="http://schemas.openxmlformats.org/officeDocument/2006/relationships" r:blip="">
                <dgm:adjLst/>
              </dgm:shape>
              <dgm:presOf/>
              <dgm:choose name="Name80">
                <dgm:if name="Name81" func="var" arg="dir" op="equ" val="norm">
                  <dgm:constrLst>
                    <dgm:constr type="ctrX" for="ch" forName="bullet4a" refType="w" fact="0.11"/>
                    <dgm:constr type="ctrY" for="ch" forName="bullet4a" refType="h" fact="0.762"/>
                    <dgm:constr type="w" for="ch" forName="bullet4a" refType="w" fact="0.023"/>
                    <dgm:constr type="h" for="ch" forName="bullet4a" refType="w" refFor="ch" refForName="bullet4a"/>
                    <dgm:constr type="l" for="ch" forName="textBox4a" refType="ctrX" refFor="ch" refForName="bullet4a"/>
                    <dgm:constr type="t" for="ch" forName="textBox4a" refType="ctrY" refFor="ch" refForName="bullet4a"/>
                    <dgm:constr type="w" for="ch" forName="textBox4a" refType="w" fact="0.171"/>
                    <dgm:constr type="h" for="ch" forName="textBox4a" refType="h" fact="0.238"/>
                    <dgm:constr type="userA" refType="h" refFor="ch" refForName="bullet4a" fact="0.53"/>
                    <dgm:constr type="l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l" for="ch" forName="textBox4b" refType="ctrX" refFor="ch" refForName="bullet4b"/>
                    <dgm:constr type="t" for="ch" forName="textBox4b" refType="ctrY" refFor="ch" refForName="bullet4b"/>
                    <dgm:constr type="w" for="ch" forName="textBox4b" refType="w" fact="0.21"/>
                    <dgm:constr type="h" for="ch" forName="textBox4b" refType="h" fact="0.457"/>
                    <dgm:constr type="userB" refType="h" refFor="ch" refForName="bullet4b" fact="0.53"/>
                    <dgm:constr type="l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l" for="ch" forName="textBox4c" refType="ctrX" refFor="ch" refForName="bullet4c"/>
                    <dgm:constr type="t" for="ch" forName="textBox4c" refType="ctrY" refFor="ch" refForName="bullet4c"/>
                    <dgm:constr type="w" for="ch" forName="textBox4c" refType="w" fact="0.21"/>
                    <dgm:constr type="h" for="ch" forName="textBox4c" refType="h" fact="0.618"/>
                    <dgm:constr type="userC" refType="h" refFor="ch" refForName="bullet4c" fact="0.53"/>
                    <dgm:constr type="l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l" for="ch" forName="textBox4d" refType="ctrX" refFor="ch" refForName="bullet4d"/>
                    <dgm:constr type="t" for="ch" forName="textBox4d" refType="ctrY" refFor="ch" refForName="bullet4d"/>
                    <dgm:constr type="w" for="ch" forName="textBox4d" refType="w" fact="0.21"/>
                    <dgm:constr type="h" for="ch" forName="textBox4d" refType="h" fact="0.717"/>
                    <dgm:constr type="userD" refType="h" refFor="ch" refForName="bullet4d" fact="0.53"/>
                    <dgm:constr type="lMarg" for="ch" forName="textBox4d" refType="userD" fact="2.834"/>
                    <dgm:constr type="primFontSz" for="ch" ptType="node" op="equ" val="65"/>
                  </dgm:constrLst>
                </dgm:if>
                <dgm:else name="Name82">
                  <dgm:constrLst>
                    <dgm:constr type="ctrX" for="ch" forName="bullet4a" refType="w" fact="0.11"/>
                    <dgm:constr type="ctrY" for="ch" forName="bullet4a" refType="h" fact="0.762"/>
                    <dgm:constr type="w" for="ch" forName="bullet4a" refType="w" fact="0.023"/>
                    <dgm:constr type="h" for="ch" forName="bullet4a" refType="w" refFor="ch" refForName="bullet4a"/>
                    <dgm:constr type="r" for="ch" forName="textBox4a" refType="ctrX" refFor="ch" refForName="bullet4a"/>
                    <dgm:constr type="b" for="ch" forName="textBox4a" refType="ctrY" refFor="ch" refForName="bullet4a"/>
                    <dgm:constr type="w" for="ch" forName="textBox4a" refType="w" fact="0.11"/>
                    <dgm:constr type="h" for="ch" forName="textBox4a" refType="h" fact="0.762"/>
                    <dgm:constr type="userA" refType="h" refFor="ch" refForName="bullet4a" fact="0.53"/>
                    <dgm:constr type="r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r" for="ch" forName="textBox4b" refType="ctrX" refFor="ch" refForName="bullet4b"/>
                    <dgm:constr type="b" for="ch" forName="textBox4b" refType="ctrY" refFor="ch" refForName="bullet4b"/>
                    <dgm:constr type="w" for="ch" forName="textBox4b" refType="w" fact="0.171"/>
                    <dgm:constr type="h" for="ch" forName="textBox4b" refType="h" fact="0.543"/>
                    <dgm:constr type="userB" refType="h" refFor="ch" refForName="bullet4b" fact="0.53"/>
                    <dgm:constr type="r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r" for="ch" forName="textBox4c" refType="ctrX" refFor="ch" refForName="bullet4c"/>
                    <dgm:constr type="b" for="ch" forName="textBox4c" refType="ctrY" refFor="ch" refForName="bullet4c"/>
                    <dgm:constr type="w" for="ch" forName="textBox4c" refType="w" fact="0.21"/>
                    <dgm:constr type="h" for="ch" forName="textBox4c" refType="h" fact="0.382"/>
                    <dgm:constr type="userC" refType="h" refFor="ch" refForName="bullet4c" fact="0.53"/>
                    <dgm:constr type="r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r" for="ch" forName="textBox4d" refType="ctrX" refFor="ch" refForName="bullet4d"/>
                    <dgm:constr type="b" for="ch" forName="textBox4d" refType="ctrY" refFor="ch" refForName="bullet4d"/>
                    <dgm:constr type="w" for="ch" forName="textBox4d" refType="w" fact="0.21"/>
                    <dgm:constr type="h" for="ch" forName="textBox4d" refType="h" fact="0.283"/>
                    <dgm:constr type="userD" refType="h" refFor="ch" refForName="bullet4d" fact="0.53"/>
                    <dgm:constr type="rMarg" for="ch" forName="textBox4d" refType="userD" fact="2.834"/>
                    <dgm:constr type="primFontSz" for="ch" ptType="node" op="equ" val="65"/>
                  </dgm:constrLst>
                </dgm:else>
              </dgm:choose>
              <dgm:ruleLst/>
              <dgm:forEach name="Name83" axis="ch" ptType="node" cnt="1">
                <dgm:layoutNode name="bullet4a" styleLbl="node1">
                  <dgm:alg type="sp"/>
                  <dgm:shape xmlns:r="http://schemas.openxmlformats.org/officeDocument/2006/relationships" type="ellipse" r:blip="">
                    <dgm:adjLst/>
                  </dgm:shape>
                  <dgm:presOf/>
                  <dgm:constrLst/>
                  <dgm:ruleLst/>
                </dgm:layoutNode>
                <dgm:layoutNode name="textBox4a" styleLbl="revTx">
                  <dgm:varLst>
                    <dgm:bulletEnabled val="1"/>
                  </dgm:varLst>
                  <dgm:choose name="Name84">
                    <dgm:if name="Name85" func="var" arg="dir" op="equ" val="norm">
                      <dgm:choose name="Name86">
                        <dgm:if name="Name87" axis="root des" ptType="all node" func="maxDepth" op="gt" val="1">
                          <dgm:alg type="tx">
                            <dgm:param type="txAnchorVert" val="t"/>
                            <dgm:param type="parTxLTRAlign" val="l"/>
                            <dgm:param type="parTxRTLAlign" val="r"/>
                          </dgm:alg>
                        </dgm:if>
                        <dgm:else name="Name88">
                          <dgm:alg type="tx">
                            <dgm:param type="txAnchorVert" val="t"/>
                            <dgm:param type="parTxLTRAlign" val="l"/>
                            <dgm:param type="parTxRTLAlign" val="l"/>
                          </dgm:alg>
                        </dgm:else>
                      </dgm:choose>
                    </dgm:if>
                    <dgm:else name="Name89">
                      <dgm:choose name="Name90">
                        <dgm:if name="Name91" axis="root des" ptType="all node" func="maxDepth" op="gt" val="1">
                          <dgm:alg type="tx">
                            <dgm:param type="txAnchorVert" val="b"/>
                            <dgm:param type="txAnchorVertCh" val="b"/>
                            <dgm:param type="parTxLTRAlign" val="l"/>
                            <dgm:param type="parTxRTLAlign" val="r"/>
                          </dgm:alg>
                        </dgm:if>
                        <dgm:else name="Name9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93">
                    <dgm:if name="Name94" func="var" arg="dir" op="equ" val="norm">
                      <dgm:constrLst>
                        <dgm:constr type="rMarg"/>
                        <dgm:constr type="tMarg"/>
                        <dgm:constr type="bMarg"/>
                      </dgm:constrLst>
                    </dgm:if>
                    <dgm:else name="Name95">
                      <dgm:constrLst>
                        <dgm:constr type="lMarg"/>
                        <dgm:constr type="tMarg"/>
                        <dgm:constr type="bMarg"/>
                      </dgm:constrLst>
                    </dgm:else>
                  </dgm:choose>
                  <dgm:ruleLst>
                    <dgm:rule type="primFontSz" val="5" fact="NaN" max="NaN"/>
                  </dgm:ruleLst>
                </dgm:layoutNode>
              </dgm:forEach>
              <dgm:forEach name="Name96" axis="ch" ptType="node" st="2" cnt="1">
                <dgm:layoutNode name="bullet4b" styleLbl="node1">
                  <dgm:alg type="sp"/>
                  <dgm:shape xmlns:r="http://schemas.openxmlformats.org/officeDocument/2006/relationships" type="ellipse" r:blip="">
                    <dgm:adjLst/>
                  </dgm:shape>
                  <dgm:presOf/>
                  <dgm:constrLst/>
                  <dgm:ruleLst/>
                </dgm:layoutNode>
                <dgm:layoutNode name="textBox4b" styleLbl="revTx">
                  <dgm:varLst>
                    <dgm:bulletEnabled val="1"/>
                  </dgm:varLst>
                  <dgm:choose name="Name97">
                    <dgm:if name="Name98" func="var" arg="dir" op="equ" val="norm">
                      <dgm:choose name="Name99">
                        <dgm:if name="Name100" axis="root des" ptType="all node" func="maxDepth" op="gt" val="1">
                          <dgm:alg type="tx">
                            <dgm:param type="txAnchorVert" val="t"/>
                            <dgm:param type="parTxLTRAlign" val="l"/>
                            <dgm:param type="parTxRTLAlign" val="r"/>
                          </dgm:alg>
                        </dgm:if>
                        <dgm:else name="Name101">
                          <dgm:alg type="tx">
                            <dgm:param type="txAnchorVert" val="t"/>
                            <dgm:param type="parTxLTRAlign" val="l"/>
                            <dgm:param type="parTxRTLAlign" val="l"/>
                          </dgm:alg>
                        </dgm:else>
                      </dgm:choose>
                    </dgm:if>
                    <dgm:else name="Name102">
                      <dgm:choose name="Name103">
                        <dgm:if name="Name104" axis="root des" ptType="all node" func="maxDepth" op="gt" val="1">
                          <dgm:alg type="tx">
                            <dgm:param type="txAnchorVert" val="b"/>
                            <dgm:param type="txAnchorVertCh" val="b"/>
                            <dgm:param type="parTxLTRAlign" val="l"/>
                            <dgm:param type="parTxRTLAlign" val="r"/>
                          </dgm:alg>
                        </dgm:if>
                        <dgm:else name="Name10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06">
                    <dgm:if name="Name107" func="var" arg="dir" op="equ" val="norm">
                      <dgm:constrLst>
                        <dgm:constr type="rMarg"/>
                        <dgm:constr type="tMarg"/>
                        <dgm:constr type="bMarg"/>
                      </dgm:constrLst>
                    </dgm:if>
                    <dgm:else name="Name108">
                      <dgm:constrLst>
                        <dgm:constr type="lMarg"/>
                        <dgm:constr type="tMarg"/>
                        <dgm:constr type="bMarg"/>
                      </dgm:constrLst>
                    </dgm:else>
                  </dgm:choose>
                  <dgm:ruleLst>
                    <dgm:rule type="primFontSz" val="5" fact="NaN" max="NaN"/>
                  </dgm:ruleLst>
                </dgm:layoutNode>
              </dgm:forEach>
              <dgm:forEach name="Name109" axis="ch" ptType="node" st="3" cnt="1">
                <dgm:layoutNode name="bullet4c" styleLbl="node1">
                  <dgm:alg type="sp"/>
                  <dgm:shape xmlns:r="http://schemas.openxmlformats.org/officeDocument/2006/relationships" type="ellipse" r:blip="">
                    <dgm:adjLst/>
                  </dgm:shape>
                  <dgm:presOf/>
                  <dgm:constrLst/>
                  <dgm:ruleLst/>
                </dgm:layoutNode>
                <dgm:layoutNode name="textBox4c" styleLbl="revTx">
                  <dgm:varLst>
                    <dgm:bulletEnabled val="1"/>
                  </dgm:varLst>
                  <dgm:choose name="Name110">
                    <dgm:if name="Name111" func="var" arg="dir" op="equ" val="norm">
                      <dgm:choose name="Name112">
                        <dgm:if name="Name113" axis="root des" ptType="all node" func="maxDepth" op="gt" val="1">
                          <dgm:alg type="tx">
                            <dgm:param type="txAnchorVert" val="t"/>
                            <dgm:param type="parTxLTRAlign" val="l"/>
                            <dgm:param type="parTxRTLAlign" val="r"/>
                          </dgm:alg>
                        </dgm:if>
                        <dgm:else name="Name114">
                          <dgm:alg type="tx">
                            <dgm:param type="txAnchorVert" val="t"/>
                            <dgm:param type="parTxLTRAlign" val="l"/>
                            <dgm:param type="parTxRTLAlign" val="l"/>
                          </dgm:alg>
                        </dgm:else>
                      </dgm:choose>
                    </dgm:if>
                    <dgm:else name="Name115">
                      <dgm:choose name="Name116">
                        <dgm:if name="Name117" axis="root des" ptType="all node" func="maxDepth" op="gt" val="1">
                          <dgm:alg type="tx">
                            <dgm:param type="txAnchorVert" val="b"/>
                            <dgm:param type="txAnchorVertCh" val="b"/>
                            <dgm:param type="parTxLTRAlign" val="l"/>
                            <dgm:param type="parTxRTLAlign" val="r"/>
                          </dgm:alg>
                        </dgm:if>
                        <dgm:else name="Name11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19">
                    <dgm:if name="Name120" func="var" arg="dir" op="equ" val="norm">
                      <dgm:constrLst>
                        <dgm:constr type="rMarg"/>
                        <dgm:constr type="tMarg"/>
                        <dgm:constr type="bMarg"/>
                      </dgm:constrLst>
                    </dgm:if>
                    <dgm:else name="Name121">
                      <dgm:constrLst>
                        <dgm:constr type="lMarg"/>
                        <dgm:constr type="tMarg"/>
                        <dgm:constr type="bMarg"/>
                      </dgm:constrLst>
                    </dgm:else>
                  </dgm:choose>
                  <dgm:ruleLst>
                    <dgm:rule type="primFontSz" val="5" fact="NaN" max="NaN"/>
                  </dgm:ruleLst>
                </dgm:layoutNode>
              </dgm:forEach>
              <dgm:forEach name="Name122" axis="ch" ptType="node" st="4" cnt="1">
                <dgm:layoutNode name="bullet4d" styleLbl="node1">
                  <dgm:alg type="sp"/>
                  <dgm:shape xmlns:r="http://schemas.openxmlformats.org/officeDocument/2006/relationships" type="ellipse" r:blip="">
                    <dgm:adjLst/>
                  </dgm:shape>
                  <dgm:presOf/>
                  <dgm:constrLst/>
                  <dgm:ruleLst/>
                </dgm:layoutNode>
                <dgm:layoutNode name="textBox4d" styleLbl="revTx">
                  <dgm:varLst>
                    <dgm:bulletEnabled val="1"/>
                  </dgm:varLst>
                  <dgm:choose name="Name123">
                    <dgm:if name="Name124" func="var" arg="dir" op="equ" val="norm">
                      <dgm:choose name="Name125">
                        <dgm:if name="Name126" axis="root des" ptType="all node" func="maxDepth" op="gt" val="1">
                          <dgm:alg type="tx">
                            <dgm:param type="txAnchorVert" val="t"/>
                            <dgm:param type="parTxLTRAlign" val="l"/>
                            <dgm:param type="parTxRTLAlign" val="r"/>
                          </dgm:alg>
                        </dgm:if>
                        <dgm:else name="Name127">
                          <dgm:alg type="tx">
                            <dgm:param type="txAnchorVert" val="t"/>
                            <dgm:param type="parTxLTRAlign" val="l"/>
                            <dgm:param type="parTxRTLAlign" val="l"/>
                          </dgm:alg>
                        </dgm:else>
                      </dgm:choose>
                    </dgm:if>
                    <dgm:else name="Name128">
                      <dgm:choose name="Name129">
                        <dgm:if name="Name130" axis="root des" ptType="all node" func="maxDepth" op="gt" val="1">
                          <dgm:alg type="tx">
                            <dgm:param type="txAnchorVert" val="b"/>
                            <dgm:param type="txAnchorVertCh" val="b"/>
                            <dgm:param type="parTxLTRAlign" val="l"/>
                            <dgm:param type="parTxRTLAlign" val="r"/>
                          </dgm:alg>
                        </dgm:if>
                        <dgm:else name="Name13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32">
                    <dgm:if name="Name133" func="var" arg="dir" op="equ" val="norm">
                      <dgm:constrLst>
                        <dgm:constr type="rMarg"/>
                        <dgm:constr type="tMarg"/>
                        <dgm:constr type="bMarg"/>
                      </dgm:constrLst>
                    </dgm:if>
                    <dgm:else name="Name134">
                      <dgm:constrLst>
                        <dgm:constr type="lMarg"/>
                        <dgm:constr type="tMarg"/>
                        <dgm:constr type="bMarg"/>
                      </dgm:constrLst>
                    </dgm:else>
                  </dgm:choose>
                  <dgm:ruleLst>
                    <dgm:rule type="primFontSz" val="5" fact="NaN" max="NaN"/>
                  </dgm:ruleLst>
                </dgm:layoutNode>
              </dgm:forEach>
            </dgm:layoutNode>
          </dgm:if>
          <dgm:else name="Name135">
            <dgm:layoutNode name="arrowDiagram5">
              <dgm:alg type="composite">
                <dgm:param type="vertAlign" val="none"/>
                <dgm:param type="horzAlign" val="none"/>
              </dgm:alg>
              <dgm:shape xmlns:r="http://schemas.openxmlformats.org/officeDocument/2006/relationships" r:blip="">
                <dgm:adjLst/>
              </dgm:shape>
              <dgm:presOf/>
              <dgm:choose name="Name136">
                <dgm:if name="Name137" func="var" arg="dir" op="equ" val="norm">
                  <dgm:constrLst>
                    <dgm:constr type="ctrX" for="ch" forName="bullet5a" refType="w" fact="0.11"/>
                    <dgm:constr type="ctrY" for="ch" forName="bullet5a" refType="h" fact="0.762"/>
                    <dgm:constr type="w" for="ch" forName="bullet5a" refType="w" fact="0.023"/>
                    <dgm:constr type="h" for="ch" forName="bullet5a" refType="w" refFor="ch" refForName="bullet5a"/>
                    <dgm:constr type="l" for="ch" forName="textBox5a" refType="ctrX" refFor="ch" refForName="bullet5a"/>
                    <dgm:constr type="t" for="ch" forName="textBox5a" refType="ctrY" refFor="ch" refForName="bullet5a"/>
                    <dgm:constr type="w" for="ch" forName="textBox5a" refType="w" fact="0.131"/>
                    <dgm:constr type="h" for="ch" forName="textBox5a" refType="h" fact="0.238"/>
                    <dgm:constr type="userA" refType="h" refFor="ch" refForName="bullet5a" fact="0.53"/>
                    <dgm:constr type="l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l" for="ch" forName="textBox5b" refType="ctrX" refFor="ch" refForName="bullet5b"/>
                    <dgm:constr type="t" for="ch" forName="textBox5b" refType="ctrY" refFor="ch" refForName="bullet5b"/>
                    <dgm:constr type="w" for="ch" forName="textBox5b" refType="w" fact="0.166"/>
                    <dgm:constr type="h" for="ch" forName="textBox5b" refType="h" fact="0.419"/>
                    <dgm:constr type="userB" refType="h" refFor="ch" refForName="bullet5b" fact="0.53"/>
                    <dgm:constr type="l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l" for="ch" forName="textBox5c" refType="ctrX" refFor="ch" refForName="bullet5c"/>
                    <dgm:constr type="t" for="ch" forName="textBox5c" refType="ctrY" refFor="ch" refForName="bullet5c"/>
                    <dgm:constr type="w" for="ch" forName="textBox5c" refType="w" fact="0.193"/>
                    <dgm:constr type="h" for="ch" forName="textBox5c" refType="h" fact="0.562"/>
                    <dgm:constr type="userC" refType="h" refFor="ch" refForName="bullet5c" fact="0.53"/>
                    <dgm:constr type="l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l" for="ch" forName="textBox5d" refType="ctrX" refFor="ch" refForName="bullet5d"/>
                    <dgm:constr type="t" for="ch" forName="textBox5d" refType="ctrY" refFor="ch" refForName="bullet5d"/>
                    <dgm:constr type="w" for="ch" forName="textBox5d" refType="w" fact="0.2"/>
                    <dgm:constr type="h" for="ch" forName="textBox5d" refType="h" fact="0.67"/>
                    <dgm:constr type="userD" refType="h" refFor="ch" refForName="bullet5d" fact="0.53"/>
                    <dgm:constr type="l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l" for="ch" forName="textBox5e" refType="ctrX" refFor="ch" refForName="bullet5e"/>
                    <dgm:constr type="t" for="ch" forName="textBox5e" refType="ctrY" refFor="ch" refForName="bullet5e"/>
                    <dgm:constr type="w" for="ch" forName="textBox5e" refType="w" fact="0.2"/>
                    <dgm:constr type="h" for="ch" forName="textBox5e" refType="h" fact="0.736"/>
                    <dgm:constr type="userE" refType="h" refFor="ch" refForName="bullet5e" fact="0.53"/>
                    <dgm:constr type="lMarg" for="ch" forName="textBox5e" refType="userE" fact="2.834"/>
                    <dgm:constr type="primFontSz" for="ch" ptType="node" op="equ" val="65"/>
                  </dgm:constrLst>
                </dgm:if>
                <dgm:else name="Name138">
                  <dgm:constrLst>
                    <dgm:constr type="ctrX" for="ch" forName="bullet5a" refType="w" fact="0.11"/>
                    <dgm:constr type="ctrY" for="ch" forName="bullet5a" refType="h" fact="0.762"/>
                    <dgm:constr type="w" for="ch" forName="bullet5a" refType="w" fact="0.023"/>
                    <dgm:constr type="h" for="ch" forName="bullet5a" refType="w" refFor="ch" refForName="bullet5a"/>
                    <dgm:constr type="r" for="ch" forName="textBox5a" refType="ctrX" refFor="ch" refForName="bullet5a"/>
                    <dgm:constr type="b" for="ch" forName="textBox5a" refType="ctrY" refFor="ch" refForName="bullet5a"/>
                    <dgm:constr type="w" for="ch" forName="textBox5a" refType="w" fact="0.11"/>
                    <dgm:constr type="h" for="ch" forName="textBox5a" refType="h" fact="0.762"/>
                    <dgm:constr type="userA" refType="h" refFor="ch" refForName="bullet5a" fact="0.53"/>
                    <dgm:constr type="r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r" for="ch" forName="textBox5b" refType="ctrX" refFor="ch" refForName="bullet5b"/>
                    <dgm:constr type="b" for="ch" forName="textBox5b" refType="ctrY" refFor="ch" refForName="bullet5b"/>
                    <dgm:constr type="w" for="ch" forName="textBox5b" refType="w" fact="0.131"/>
                    <dgm:constr type="h" for="ch" forName="textBox5b" refType="h" fact="0.581"/>
                    <dgm:constr type="userB" refType="h" refFor="ch" refForName="bullet5b" fact="0.53"/>
                    <dgm:constr type="r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r" for="ch" forName="textBox5c" refType="ctrX" refFor="ch" refForName="bullet5c"/>
                    <dgm:constr type="b" for="ch" forName="textBox5c" refType="ctrY" refFor="ch" refForName="bullet5c"/>
                    <dgm:constr type="w" for="ch" forName="textBox5c" refType="w" fact="0.166"/>
                    <dgm:constr type="h" for="ch" forName="textBox5c" refType="h" fact="0.438"/>
                    <dgm:constr type="userC" refType="h" refFor="ch" refForName="bullet5c" fact="0.53"/>
                    <dgm:constr type="r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r" for="ch" forName="textBox5d" refType="ctrX" refFor="ch" refForName="bullet5d"/>
                    <dgm:constr type="b" for="ch" forName="textBox5d" refType="ctrY" refFor="ch" refForName="bullet5d"/>
                    <dgm:constr type="w" for="ch" forName="textBox5d" refType="w" fact="0.193"/>
                    <dgm:constr type="h" for="ch" forName="textBox5d" refType="h" fact="0.33"/>
                    <dgm:constr type="userD" refType="h" refFor="ch" refForName="bullet5d" fact="0.53"/>
                    <dgm:constr type="r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r" for="ch" forName="textBox5e" refType="ctrX" refFor="ch" refForName="bullet5e"/>
                    <dgm:constr type="b" for="ch" forName="textBox5e" refType="ctrY" refFor="ch" refForName="bullet5e"/>
                    <dgm:constr type="w" for="ch" forName="textBox5e" refType="w" fact="0.2"/>
                    <dgm:constr type="h" for="ch" forName="textBox5e" refType="h" fact="0.264"/>
                    <dgm:constr type="userE" refType="h" refFor="ch" refForName="bullet5e" fact="0.53"/>
                    <dgm:constr type="rMarg" for="ch" forName="textBox5e" refType="userE" fact="2.834"/>
                    <dgm:constr type="primFontSz" for="ch" ptType="node" op="equ" val="65"/>
                  </dgm:constrLst>
                </dgm:else>
              </dgm:choose>
              <dgm:ruleLst/>
              <dgm:forEach name="Name139" axis="ch" ptType="node" cnt="1">
                <dgm:layoutNode name="bullet5a" styleLbl="node1">
                  <dgm:alg type="sp"/>
                  <dgm:shape xmlns:r="http://schemas.openxmlformats.org/officeDocument/2006/relationships" type="ellipse" r:blip="">
                    <dgm:adjLst/>
                  </dgm:shape>
                  <dgm:presOf/>
                  <dgm:constrLst/>
                  <dgm:ruleLst/>
                </dgm:layoutNode>
                <dgm:layoutNode name="textBox5a" styleLbl="revTx">
                  <dgm:varLst>
                    <dgm:bulletEnabled val="1"/>
                  </dgm:varLst>
                  <dgm:choose name="Name140">
                    <dgm:if name="Name141" func="var" arg="dir" op="equ" val="norm">
                      <dgm:choose name="Name142">
                        <dgm:if name="Name143" axis="root des" ptType="all node" func="maxDepth" op="gt" val="1">
                          <dgm:alg type="tx">
                            <dgm:param type="txAnchorVert" val="t"/>
                            <dgm:param type="parTxLTRAlign" val="l"/>
                            <dgm:param type="parTxRTLAlign" val="r"/>
                          </dgm:alg>
                        </dgm:if>
                        <dgm:else name="Name144">
                          <dgm:alg type="tx">
                            <dgm:param type="txAnchorVert" val="t"/>
                            <dgm:param type="parTxLTRAlign" val="l"/>
                            <dgm:param type="parTxRTLAlign" val="l"/>
                          </dgm:alg>
                        </dgm:else>
                      </dgm:choose>
                    </dgm:if>
                    <dgm:else name="Name145">
                      <dgm:choose name="Name146">
                        <dgm:if name="Name147" axis="root des" ptType="all node" func="maxDepth" op="gt" val="1">
                          <dgm:alg type="tx">
                            <dgm:param type="txAnchorVert" val="b"/>
                            <dgm:param type="txAnchorVertCh" val="b"/>
                            <dgm:param type="parTxLTRAlign" val="l"/>
                            <dgm:param type="parTxRTLAlign" val="r"/>
                          </dgm:alg>
                        </dgm:if>
                        <dgm:else name="Name14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49">
                    <dgm:if name="Name150" func="var" arg="dir" op="equ" val="norm">
                      <dgm:constrLst>
                        <dgm:constr type="rMarg"/>
                        <dgm:constr type="tMarg"/>
                        <dgm:constr type="bMarg"/>
                      </dgm:constrLst>
                    </dgm:if>
                    <dgm:else name="Name151">
                      <dgm:constrLst>
                        <dgm:constr type="lMarg"/>
                        <dgm:constr type="tMarg"/>
                        <dgm:constr type="bMarg"/>
                      </dgm:constrLst>
                    </dgm:else>
                  </dgm:choose>
                  <dgm:ruleLst>
                    <dgm:rule type="primFontSz" val="5" fact="NaN" max="NaN"/>
                  </dgm:ruleLst>
                </dgm:layoutNode>
              </dgm:forEach>
              <dgm:forEach name="Name152" axis="ch" ptType="node" st="2" cnt="1">
                <dgm:layoutNode name="bullet5b" styleLbl="node1">
                  <dgm:alg type="sp"/>
                  <dgm:shape xmlns:r="http://schemas.openxmlformats.org/officeDocument/2006/relationships" type="ellipse" r:blip="">
                    <dgm:adjLst/>
                  </dgm:shape>
                  <dgm:presOf/>
                  <dgm:constrLst/>
                  <dgm:ruleLst/>
                </dgm:layoutNode>
                <dgm:layoutNode name="textBox5b" styleLbl="revTx">
                  <dgm:varLst>
                    <dgm:bulletEnabled val="1"/>
                  </dgm:varLst>
                  <dgm:choose name="Name153">
                    <dgm:if name="Name154" func="var" arg="dir" op="equ" val="norm">
                      <dgm:choose name="Name155">
                        <dgm:if name="Name156" axis="root des" ptType="all node" func="maxDepth" op="gt" val="1">
                          <dgm:alg type="tx">
                            <dgm:param type="txAnchorVert" val="t"/>
                            <dgm:param type="parTxLTRAlign" val="l"/>
                            <dgm:param type="parTxRTLAlign" val="r"/>
                          </dgm:alg>
                        </dgm:if>
                        <dgm:else name="Name157">
                          <dgm:alg type="tx">
                            <dgm:param type="txAnchorVert" val="t"/>
                            <dgm:param type="parTxLTRAlign" val="l"/>
                            <dgm:param type="parTxRTLAlign" val="l"/>
                          </dgm:alg>
                        </dgm:else>
                      </dgm:choose>
                    </dgm:if>
                    <dgm:else name="Name158">
                      <dgm:choose name="Name159">
                        <dgm:if name="Name160" axis="root des" ptType="all node" func="maxDepth" op="gt" val="1">
                          <dgm:alg type="tx">
                            <dgm:param type="txAnchorVert" val="b"/>
                            <dgm:param type="txAnchorVertCh" val="b"/>
                            <dgm:param type="parTxLTRAlign" val="l"/>
                            <dgm:param type="parTxRTLAlign" val="r"/>
                          </dgm:alg>
                        </dgm:if>
                        <dgm:else name="Name16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62">
                    <dgm:if name="Name163" func="var" arg="dir" op="equ" val="norm">
                      <dgm:constrLst>
                        <dgm:constr type="rMarg"/>
                        <dgm:constr type="tMarg"/>
                        <dgm:constr type="bMarg"/>
                      </dgm:constrLst>
                    </dgm:if>
                    <dgm:else name="Name164">
                      <dgm:constrLst>
                        <dgm:constr type="lMarg"/>
                        <dgm:constr type="tMarg"/>
                        <dgm:constr type="bMarg"/>
                      </dgm:constrLst>
                    </dgm:else>
                  </dgm:choose>
                  <dgm:ruleLst>
                    <dgm:rule type="primFontSz" val="5" fact="NaN" max="NaN"/>
                  </dgm:ruleLst>
                </dgm:layoutNode>
              </dgm:forEach>
              <dgm:forEach name="Name165" axis="ch" ptType="node" st="3" cnt="1">
                <dgm:layoutNode name="bullet5c" styleLbl="node1">
                  <dgm:alg type="sp"/>
                  <dgm:shape xmlns:r="http://schemas.openxmlformats.org/officeDocument/2006/relationships" type="ellipse" r:blip="">
                    <dgm:adjLst/>
                  </dgm:shape>
                  <dgm:presOf/>
                  <dgm:constrLst/>
                  <dgm:ruleLst/>
                </dgm:layoutNode>
                <dgm:layoutNode name="textBox5c" styleLbl="revTx">
                  <dgm:varLst>
                    <dgm:bulletEnabled val="1"/>
                  </dgm:varLst>
                  <dgm:choose name="Name166">
                    <dgm:if name="Name167" func="var" arg="dir" op="equ" val="norm">
                      <dgm:choose name="Name168">
                        <dgm:if name="Name169" axis="root des" ptType="all node" func="maxDepth" op="gt" val="1">
                          <dgm:alg type="tx">
                            <dgm:param type="txAnchorVert" val="t"/>
                            <dgm:param type="parTxLTRAlign" val="l"/>
                            <dgm:param type="parTxRTLAlign" val="r"/>
                          </dgm:alg>
                        </dgm:if>
                        <dgm:else name="Name170">
                          <dgm:alg type="tx">
                            <dgm:param type="txAnchorVert" val="t"/>
                            <dgm:param type="parTxLTRAlign" val="l"/>
                            <dgm:param type="parTxRTLAlign" val="l"/>
                          </dgm:alg>
                        </dgm:else>
                      </dgm:choose>
                    </dgm:if>
                    <dgm:else name="Name171">
                      <dgm:choose name="Name172">
                        <dgm:if name="Name173" axis="root des" ptType="all node" func="maxDepth" op="gt" val="1">
                          <dgm:alg type="tx">
                            <dgm:param type="txAnchorVert" val="b"/>
                            <dgm:param type="txAnchorVertCh" val="b"/>
                            <dgm:param type="parTxLTRAlign" val="l"/>
                            <dgm:param type="parTxRTLAlign" val="r"/>
                          </dgm:alg>
                        </dgm:if>
                        <dgm:else name="Name174">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75">
                    <dgm:if name="Name176" func="var" arg="dir" op="equ" val="norm">
                      <dgm:constrLst>
                        <dgm:constr type="rMarg"/>
                        <dgm:constr type="tMarg"/>
                        <dgm:constr type="bMarg"/>
                      </dgm:constrLst>
                    </dgm:if>
                    <dgm:else name="Name177">
                      <dgm:constrLst>
                        <dgm:constr type="lMarg"/>
                        <dgm:constr type="tMarg"/>
                        <dgm:constr type="bMarg"/>
                      </dgm:constrLst>
                    </dgm:else>
                  </dgm:choose>
                  <dgm:ruleLst>
                    <dgm:rule type="primFontSz" val="5" fact="NaN" max="NaN"/>
                  </dgm:ruleLst>
                </dgm:layoutNode>
              </dgm:forEach>
              <dgm:forEach name="Name178" axis="ch" ptType="node" st="4" cnt="1">
                <dgm:layoutNode name="bullet5d" styleLbl="node1">
                  <dgm:alg type="sp"/>
                  <dgm:shape xmlns:r="http://schemas.openxmlformats.org/officeDocument/2006/relationships" type="ellipse" r:blip="">
                    <dgm:adjLst/>
                  </dgm:shape>
                  <dgm:presOf/>
                  <dgm:constrLst/>
                  <dgm:ruleLst/>
                </dgm:layoutNode>
                <dgm:layoutNode name="textBox5d" styleLbl="revTx">
                  <dgm:varLst>
                    <dgm:bulletEnabled val="1"/>
                  </dgm:varLst>
                  <dgm:choose name="Name179">
                    <dgm:if name="Name180" func="var" arg="dir" op="equ" val="norm">
                      <dgm:choose name="Name181">
                        <dgm:if name="Name182" axis="root des" ptType="all node" func="maxDepth" op="gt" val="1">
                          <dgm:alg type="tx">
                            <dgm:param type="txAnchorVert" val="t"/>
                            <dgm:param type="parTxLTRAlign" val="l"/>
                            <dgm:param type="parTxRTLAlign" val="r"/>
                          </dgm:alg>
                        </dgm:if>
                        <dgm:else name="Name183">
                          <dgm:alg type="tx">
                            <dgm:param type="txAnchorVert" val="t"/>
                            <dgm:param type="parTxLTRAlign" val="l"/>
                            <dgm:param type="parTxRTLAlign" val="l"/>
                          </dgm:alg>
                        </dgm:else>
                      </dgm:choose>
                    </dgm:if>
                    <dgm:else name="Name184">
                      <dgm:choose name="Name185">
                        <dgm:if name="Name186" axis="root des" ptType="all node" func="maxDepth" op="gt" val="1">
                          <dgm:alg type="tx">
                            <dgm:param type="txAnchorVert" val="b"/>
                            <dgm:param type="txAnchorVertCh" val="b"/>
                            <dgm:param type="parTxLTRAlign" val="l"/>
                            <dgm:param type="parTxRTLAlign" val="r"/>
                          </dgm:alg>
                        </dgm:if>
                        <dgm:else name="Name187">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88">
                    <dgm:if name="Name189" func="var" arg="dir" op="equ" val="norm">
                      <dgm:constrLst>
                        <dgm:constr type="rMarg"/>
                        <dgm:constr type="tMarg"/>
                        <dgm:constr type="bMarg"/>
                      </dgm:constrLst>
                    </dgm:if>
                    <dgm:else name="Name190">
                      <dgm:constrLst>
                        <dgm:constr type="lMarg"/>
                        <dgm:constr type="tMarg"/>
                        <dgm:constr type="bMarg"/>
                      </dgm:constrLst>
                    </dgm:else>
                  </dgm:choose>
                  <dgm:ruleLst>
                    <dgm:rule type="primFontSz" val="5" fact="NaN" max="NaN"/>
                  </dgm:ruleLst>
                </dgm:layoutNode>
              </dgm:forEach>
              <dgm:forEach name="Name191" axis="ch" ptType="node" st="5" cnt="1">
                <dgm:layoutNode name="bullet5e" styleLbl="node1">
                  <dgm:alg type="sp"/>
                  <dgm:shape xmlns:r="http://schemas.openxmlformats.org/officeDocument/2006/relationships" type="ellipse" r:blip="">
                    <dgm:adjLst/>
                  </dgm:shape>
                  <dgm:presOf/>
                  <dgm:constrLst/>
                  <dgm:ruleLst/>
                </dgm:layoutNode>
                <dgm:layoutNode name="textBox5e" styleLbl="revTx">
                  <dgm:varLst>
                    <dgm:bulletEnabled val="1"/>
                  </dgm:varLst>
                  <dgm:choose name="Name192">
                    <dgm:if name="Name193" func="var" arg="dir" op="equ" val="norm">
                      <dgm:choose name="Name194">
                        <dgm:if name="Name195" axis="root des" ptType="all node" func="maxDepth" op="gt" val="1">
                          <dgm:alg type="tx">
                            <dgm:param type="txAnchorVert" val="t"/>
                            <dgm:param type="parTxLTRAlign" val="l"/>
                            <dgm:param type="parTxRTLAlign" val="r"/>
                          </dgm:alg>
                        </dgm:if>
                        <dgm:else name="Name196">
                          <dgm:alg type="tx">
                            <dgm:param type="txAnchorVert" val="t"/>
                            <dgm:param type="parTxLTRAlign" val="l"/>
                            <dgm:param type="parTxRTLAlign" val="l"/>
                          </dgm:alg>
                        </dgm:else>
                      </dgm:choose>
                    </dgm:if>
                    <dgm:else name="Name197">
                      <dgm:choose name="Name198">
                        <dgm:if name="Name199" axis="root des" ptType="all node" func="maxDepth" op="gt" val="1">
                          <dgm:alg type="tx">
                            <dgm:param type="txAnchorVert" val="b"/>
                            <dgm:param type="txAnchorVertCh" val="b"/>
                            <dgm:param type="parTxLTRAlign" val="l"/>
                            <dgm:param type="parTxRTLAlign" val="r"/>
                          </dgm:alg>
                        </dgm:if>
                        <dgm:else name="Name200">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1">
                    <dgm:if name="Name202" func="var" arg="dir" op="equ" val="norm">
                      <dgm:constrLst>
                        <dgm:constr type="rMarg"/>
                        <dgm:constr type="tMarg"/>
                        <dgm:constr type="bMarg"/>
                      </dgm:constrLst>
                    </dgm:if>
                    <dgm:else name="Name203">
                      <dgm:constrLst>
                        <dgm:constr type="lMarg"/>
                        <dgm:constr type="tMarg"/>
                        <dgm:constr type="bMarg"/>
                      </dgm:constrLst>
                    </dgm:else>
                  </dgm:choose>
                  <dgm:ruleLst>
                    <dgm:rule type="primFontSz" val="5" fact="NaN" max="NaN"/>
                  </dgm:ruleLst>
                </dgm:layoutNode>
              </dgm:forEach>
            </dgm:layoutNode>
          </dgm:else>
        </dgm:choose>
      </dgm:if>
      <dgm:else name="Name204"/>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1C63008-DEA3-4DBE-9CA2-C9615011710D}" type="datetimeFigureOut">
              <a:rPr lang="en-US" smtClean="0"/>
              <a:t>5/31/2022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139B2AB-2EEE-41B0-A74C-23BEAF646C5D}" type="slidenum">
              <a:rPr lang="en-US" smtClean="0"/>
              <a:t>‹#›</a:t>
            </a:fld>
            <a:endParaRPr lang="en-US"/>
          </a:p>
        </p:txBody>
      </p:sp>
    </p:spTree>
    <p:extLst>
      <p:ext uri="{BB962C8B-B14F-4D97-AF65-F5344CB8AC3E}">
        <p14:creationId xmlns:p14="http://schemas.microsoft.com/office/powerpoint/2010/main" val="428432990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139B2AB-2EEE-41B0-A74C-23BEAF646C5D}" type="slidenum">
              <a:rPr lang="en-US" smtClean="0"/>
              <a:t>21</a:t>
            </a:fld>
            <a:endParaRPr lang="en-US"/>
          </a:p>
        </p:txBody>
      </p:sp>
    </p:spTree>
    <p:extLst>
      <p:ext uri="{BB962C8B-B14F-4D97-AF65-F5344CB8AC3E}">
        <p14:creationId xmlns:p14="http://schemas.microsoft.com/office/powerpoint/2010/main" val="268613773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8DD129-A8C2-419E-B641-6CC90F50732D}"/>
              </a:ext>
            </a:extLst>
          </p:cNvPr>
          <p:cNvSpPr>
            <a:spLocks noGrp="1"/>
          </p:cNvSpPr>
          <p:nvPr>
            <p:ph type="ctrTitle"/>
          </p:nvPr>
        </p:nvSpPr>
        <p:spPr>
          <a:xfrm>
            <a:off x="762000" y="1524000"/>
            <a:ext cx="10668000" cy="22860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D1B33C04-8A23-4499-A6EF-1D190F0FB38E}"/>
              </a:ext>
            </a:extLst>
          </p:cNvPr>
          <p:cNvSpPr>
            <a:spLocks noGrp="1"/>
          </p:cNvSpPr>
          <p:nvPr>
            <p:ph type="subTitle" idx="1"/>
          </p:nvPr>
        </p:nvSpPr>
        <p:spPr>
          <a:xfrm>
            <a:off x="762000" y="4571999"/>
            <a:ext cx="10668000" cy="1524000"/>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BEFA99FB-5674-4BC5-949F-8D45EC167511}"/>
              </a:ext>
            </a:extLst>
          </p:cNvPr>
          <p:cNvSpPr>
            <a:spLocks noGrp="1"/>
          </p:cNvSpPr>
          <p:nvPr>
            <p:ph type="dt" sz="half" idx="10"/>
          </p:nvPr>
        </p:nvSpPr>
        <p:spPr>
          <a:xfrm>
            <a:off x="9389165" y="194320"/>
            <a:ext cx="2040835" cy="365125"/>
          </a:xfrm>
          <a:prstGeom prst="rect">
            <a:avLst/>
          </a:prstGeom>
        </p:spPr>
        <p:txBody>
          <a:bodyPr/>
          <a:lstStyle/>
          <a:p>
            <a:fld id="{76969C88-B244-455D-A017-012B25B1ACDD}" type="datetimeFigureOut">
              <a:rPr lang="en-US" smtClean="0"/>
              <a:t>5/31/2022</a:t>
            </a:fld>
            <a:endParaRPr lang="en-US"/>
          </a:p>
        </p:txBody>
      </p:sp>
      <p:sp>
        <p:nvSpPr>
          <p:cNvPr id="5" name="Footer Placeholder 4">
            <a:extLst>
              <a:ext uri="{FF2B5EF4-FFF2-40B4-BE49-F238E27FC236}">
                <a16:creationId xmlns:a16="http://schemas.microsoft.com/office/drawing/2014/main" id="{0763CF93-DD67-4FE2-8083-864693FE8E7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F05E934-32B6-44B1-9622-67F30BDA3F3A}"/>
              </a:ext>
            </a:extLst>
          </p:cNvPr>
          <p:cNvSpPr>
            <a:spLocks noGrp="1"/>
          </p:cNvSpPr>
          <p:nvPr>
            <p:ph type="sldNum" sz="quarter" idx="12"/>
          </p:nvPr>
        </p:nvSpPr>
        <p:spPr/>
        <p:txBody>
          <a:bodyPr/>
          <a:lstStyle/>
          <a:p>
            <a:fld id="{07CE569E-9B7C-4CB9-AB80-C0841F922CFF}" type="slidenum">
              <a:rPr lang="en-US" smtClean="0"/>
              <a:t>‹#›</a:t>
            </a:fld>
            <a:endParaRPr lang="en-US"/>
          </a:p>
        </p:txBody>
      </p:sp>
    </p:spTree>
    <p:extLst>
      <p:ext uri="{BB962C8B-B14F-4D97-AF65-F5344CB8AC3E}">
        <p14:creationId xmlns:p14="http://schemas.microsoft.com/office/powerpoint/2010/main" val="330607853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BA5B09-FC60-445F-8A12-79869BEC60B7}"/>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E0A219F7-87F2-409F-BB0B-8FE9270C982C}"/>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CAC2BB8-59E0-4EB2-B3BE-59D8641EE133}"/>
              </a:ext>
            </a:extLst>
          </p:cNvPr>
          <p:cNvSpPr>
            <a:spLocks noGrp="1"/>
          </p:cNvSpPr>
          <p:nvPr>
            <p:ph type="dt" sz="half" idx="10"/>
          </p:nvPr>
        </p:nvSpPr>
        <p:spPr>
          <a:xfrm>
            <a:off x="9389165" y="194320"/>
            <a:ext cx="2040835" cy="365125"/>
          </a:xfrm>
          <a:prstGeom prst="rect">
            <a:avLst/>
          </a:prstGeom>
        </p:spPr>
        <p:txBody>
          <a:bodyPr/>
          <a:lstStyle/>
          <a:p>
            <a:fld id="{76969C88-B244-455D-A017-012B25B1ACDD}" type="datetimeFigureOut">
              <a:rPr lang="en-US" smtClean="0"/>
              <a:t>5/31/2022</a:t>
            </a:fld>
            <a:endParaRPr lang="en-US"/>
          </a:p>
        </p:txBody>
      </p:sp>
      <p:sp>
        <p:nvSpPr>
          <p:cNvPr id="5" name="Footer Placeholder 4">
            <a:extLst>
              <a:ext uri="{FF2B5EF4-FFF2-40B4-BE49-F238E27FC236}">
                <a16:creationId xmlns:a16="http://schemas.microsoft.com/office/drawing/2014/main" id="{2D56984E-C0DE-461B-8011-8FC31B0EE94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7FE7C03-68D3-445E-A5A2-8A935CFC977E}"/>
              </a:ext>
            </a:extLst>
          </p:cNvPr>
          <p:cNvSpPr>
            <a:spLocks noGrp="1"/>
          </p:cNvSpPr>
          <p:nvPr>
            <p:ph type="sldNum" sz="quarter" idx="12"/>
          </p:nvPr>
        </p:nvSpPr>
        <p:spPr/>
        <p:txBody>
          <a:bodyPr/>
          <a:lstStyle/>
          <a:p>
            <a:fld id="{07CE569E-9B7C-4CB9-AB80-C0841F922CFF}" type="slidenum">
              <a:rPr lang="en-US" smtClean="0"/>
              <a:t>‹#›</a:t>
            </a:fld>
            <a:endParaRPr lang="en-US"/>
          </a:p>
        </p:txBody>
      </p:sp>
    </p:spTree>
    <p:extLst>
      <p:ext uri="{BB962C8B-B14F-4D97-AF65-F5344CB8AC3E}">
        <p14:creationId xmlns:p14="http://schemas.microsoft.com/office/powerpoint/2010/main" val="422261726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B21F0D7-112D-48B1-B32B-170B1AA2B51E}"/>
              </a:ext>
            </a:extLst>
          </p:cNvPr>
          <p:cNvSpPr>
            <a:spLocks noGrp="1"/>
          </p:cNvSpPr>
          <p:nvPr>
            <p:ph type="title" orient="vert"/>
          </p:nvPr>
        </p:nvSpPr>
        <p:spPr>
          <a:xfrm>
            <a:off x="9143998" y="761999"/>
            <a:ext cx="2286000" cy="5334001"/>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4B27A7C1-8E5B-41DA-9802-F242D382B66B}"/>
              </a:ext>
            </a:extLst>
          </p:cNvPr>
          <p:cNvSpPr>
            <a:spLocks noGrp="1"/>
          </p:cNvSpPr>
          <p:nvPr>
            <p:ph type="body" orient="vert" idx="1"/>
          </p:nvPr>
        </p:nvSpPr>
        <p:spPr>
          <a:xfrm>
            <a:off x="762001" y="761999"/>
            <a:ext cx="7619999" cy="5334001"/>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A961CC7-F5B1-464A-8127-60645FB21081}"/>
              </a:ext>
            </a:extLst>
          </p:cNvPr>
          <p:cNvSpPr>
            <a:spLocks noGrp="1"/>
          </p:cNvSpPr>
          <p:nvPr>
            <p:ph type="dt" sz="half" idx="10"/>
          </p:nvPr>
        </p:nvSpPr>
        <p:spPr>
          <a:xfrm>
            <a:off x="9389165" y="194320"/>
            <a:ext cx="2040835" cy="365125"/>
          </a:xfrm>
          <a:prstGeom prst="rect">
            <a:avLst/>
          </a:prstGeom>
        </p:spPr>
        <p:txBody>
          <a:bodyPr/>
          <a:lstStyle/>
          <a:p>
            <a:fld id="{76969C88-B244-455D-A017-012B25B1ACDD}" type="datetimeFigureOut">
              <a:rPr lang="en-US" smtClean="0"/>
              <a:t>5/31/2022</a:t>
            </a:fld>
            <a:endParaRPr lang="en-US"/>
          </a:p>
        </p:txBody>
      </p:sp>
      <p:sp>
        <p:nvSpPr>
          <p:cNvPr id="5" name="Footer Placeholder 4">
            <a:extLst>
              <a:ext uri="{FF2B5EF4-FFF2-40B4-BE49-F238E27FC236}">
                <a16:creationId xmlns:a16="http://schemas.microsoft.com/office/drawing/2014/main" id="{53B94302-B381-4F37-A9FF-5CC5519175A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E707151-541F-4104-B989-83A9DCA6E616}"/>
              </a:ext>
            </a:extLst>
          </p:cNvPr>
          <p:cNvSpPr>
            <a:spLocks noGrp="1"/>
          </p:cNvSpPr>
          <p:nvPr>
            <p:ph type="sldNum" sz="quarter" idx="12"/>
          </p:nvPr>
        </p:nvSpPr>
        <p:spPr/>
        <p:txBody>
          <a:bodyPr/>
          <a:lstStyle/>
          <a:p>
            <a:fld id="{07CE569E-9B7C-4CB9-AB80-C0841F922CFF}" type="slidenum">
              <a:rPr lang="en-US" smtClean="0"/>
              <a:t>‹#›</a:t>
            </a:fld>
            <a:endParaRPr lang="en-US"/>
          </a:p>
        </p:txBody>
      </p:sp>
    </p:spTree>
    <p:extLst>
      <p:ext uri="{BB962C8B-B14F-4D97-AF65-F5344CB8AC3E}">
        <p14:creationId xmlns:p14="http://schemas.microsoft.com/office/powerpoint/2010/main" val="26984836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6AF011-A499-4054-89BF-A4800A68F60B}"/>
              </a:ext>
            </a:extLst>
          </p:cNvPr>
          <p:cNvSpPr>
            <a:spLocks noGrp="1"/>
          </p:cNvSpPr>
          <p:nvPr>
            <p:ph type="title"/>
          </p:nvPr>
        </p:nvSpPr>
        <p:spPr>
          <a:xfrm>
            <a:off x="761999" y="0"/>
            <a:ext cx="10668000" cy="1524000"/>
          </a:xfrm>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066FB6E8-D956-45B5-9B4A-9D31DF466BED}"/>
              </a:ext>
            </a:extLst>
          </p:cNvPr>
          <p:cNvSpPr>
            <a:spLocks noGrp="1"/>
          </p:cNvSpPr>
          <p:nvPr>
            <p:ph idx="1"/>
          </p:nvPr>
        </p:nvSpPr>
        <p:spPr>
          <a:xfrm>
            <a:off x="761999" y="1524000"/>
            <a:ext cx="10668000" cy="44378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2BD462F1-BC30-4172-8353-363123A1DB4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C92EE8A-96DF-4D7D-B434-778324756D04}"/>
              </a:ext>
            </a:extLst>
          </p:cNvPr>
          <p:cNvSpPr>
            <a:spLocks noGrp="1"/>
          </p:cNvSpPr>
          <p:nvPr>
            <p:ph type="sldNum" sz="quarter" idx="12"/>
          </p:nvPr>
        </p:nvSpPr>
        <p:spPr/>
        <p:txBody>
          <a:bodyPr/>
          <a:lstStyle/>
          <a:p>
            <a:fld id="{07CE569E-9B7C-4CB9-AB80-C0841F922CFF}" type="slidenum">
              <a:rPr lang="en-US" smtClean="0"/>
              <a:t>‹#›</a:t>
            </a:fld>
            <a:endParaRPr lang="en-US"/>
          </a:p>
        </p:txBody>
      </p:sp>
    </p:spTree>
    <p:extLst>
      <p:ext uri="{BB962C8B-B14F-4D97-AF65-F5344CB8AC3E}">
        <p14:creationId xmlns:p14="http://schemas.microsoft.com/office/powerpoint/2010/main" val="416601604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28453A-F2B4-4EDB-B8FA-150267BC1A9A}"/>
              </a:ext>
            </a:extLst>
          </p:cNvPr>
          <p:cNvSpPr>
            <a:spLocks noGrp="1"/>
          </p:cNvSpPr>
          <p:nvPr>
            <p:ph type="title"/>
          </p:nvPr>
        </p:nvSpPr>
        <p:spPr>
          <a:xfrm>
            <a:off x="762000" y="1524000"/>
            <a:ext cx="10668000" cy="3038475"/>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24C46C51-ADF1-48FC-A4D9-38C369E78304}"/>
              </a:ext>
            </a:extLst>
          </p:cNvPr>
          <p:cNvSpPr>
            <a:spLocks noGrp="1"/>
          </p:cNvSpPr>
          <p:nvPr>
            <p:ph type="body" idx="1"/>
          </p:nvPr>
        </p:nvSpPr>
        <p:spPr>
          <a:xfrm>
            <a:off x="762000" y="4589463"/>
            <a:ext cx="10668000" cy="150653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EC43B56-4DC7-490B-AEFD-55ED1ECFF82E}"/>
              </a:ext>
            </a:extLst>
          </p:cNvPr>
          <p:cNvSpPr>
            <a:spLocks noGrp="1"/>
          </p:cNvSpPr>
          <p:nvPr>
            <p:ph type="dt" sz="half" idx="10"/>
          </p:nvPr>
        </p:nvSpPr>
        <p:spPr>
          <a:xfrm>
            <a:off x="9389165" y="194320"/>
            <a:ext cx="2040835" cy="365125"/>
          </a:xfrm>
          <a:prstGeom prst="rect">
            <a:avLst/>
          </a:prstGeom>
        </p:spPr>
        <p:txBody>
          <a:bodyPr/>
          <a:lstStyle/>
          <a:p>
            <a:fld id="{76969C88-B244-455D-A017-012B25B1ACDD}" type="datetimeFigureOut">
              <a:rPr lang="en-US" smtClean="0"/>
              <a:t>5/31/2022</a:t>
            </a:fld>
            <a:endParaRPr lang="en-US"/>
          </a:p>
        </p:txBody>
      </p:sp>
      <p:sp>
        <p:nvSpPr>
          <p:cNvPr id="5" name="Footer Placeholder 4">
            <a:extLst>
              <a:ext uri="{FF2B5EF4-FFF2-40B4-BE49-F238E27FC236}">
                <a16:creationId xmlns:a16="http://schemas.microsoft.com/office/drawing/2014/main" id="{454738F8-C4B2-41D8-B627-A6DDB24B2D5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4F43D49-23F8-4C4B-9C30-EDC030EE6F7E}"/>
              </a:ext>
            </a:extLst>
          </p:cNvPr>
          <p:cNvSpPr>
            <a:spLocks noGrp="1"/>
          </p:cNvSpPr>
          <p:nvPr>
            <p:ph type="sldNum" sz="quarter" idx="12"/>
          </p:nvPr>
        </p:nvSpPr>
        <p:spPr/>
        <p:txBody>
          <a:bodyPr/>
          <a:lstStyle/>
          <a:p>
            <a:fld id="{07CE569E-9B7C-4CB9-AB80-C0841F922CFF}" type="slidenum">
              <a:rPr lang="en-US" smtClean="0"/>
              <a:t>‹#›</a:t>
            </a:fld>
            <a:endParaRPr lang="en-US"/>
          </a:p>
        </p:txBody>
      </p:sp>
    </p:spTree>
    <p:extLst>
      <p:ext uri="{BB962C8B-B14F-4D97-AF65-F5344CB8AC3E}">
        <p14:creationId xmlns:p14="http://schemas.microsoft.com/office/powerpoint/2010/main" val="22729190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E5556D-6916-42E6-8820-8A0D328A502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62747A5-C962-477F-89AA-A32385D57996}"/>
              </a:ext>
            </a:extLst>
          </p:cNvPr>
          <p:cNvSpPr>
            <a:spLocks noGrp="1"/>
          </p:cNvSpPr>
          <p:nvPr>
            <p:ph sz="half" idx="1"/>
          </p:nvPr>
        </p:nvSpPr>
        <p:spPr>
          <a:xfrm>
            <a:off x="762000" y="2285999"/>
            <a:ext cx="5151119" cy="381000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0CD08312-30FC-44D8-B2A9-B5CAAD9F066F}"/>
              </a:ext>
            </a:extLst>
          </p:cNvPr>
          <p:cNvSpPr>
            <a:spLocks noGrp="1"/>
          </p:cNvSpPr>
          <p:nvPr>
            <p:ph sz="half" idx="2"/>
          </p:nvPr>
        </p:nvSpPr>
        <p:spPr>
          <a:xfrm>
            <a:off x="6278879" y="2285999"/>
            <a:ext cx="5151121" cy="381000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DBED84EB-AF90-4F19-A376-0FE5E50F9EA5}"/>
              </a:ext>
            </a:extLst>
          </p:cNvPr>
          <p:cNvSpPr>
            <a:spLocks noGrp="1"/>
          </p:cNvSpPr>
          <p:nvPr>
            <p:ph type="dt" sz="half" idx="10"/>
          </p:nvPr>
        </p:nvSpPr>
        <p:spPr>
          <a:xfrm>
            <a:off x="9389165" y="194320"/>
            <a:ext cx="2040835" cy="365125"/>
          </a:xfrm>
          <a:prstGeom prst="rect">
            <a:avLst/>
          </a:prstGeom>
        </p:spPr>
        <p:txBody>
          <a:bodyPr/>
          <a:lstStyle/>
          <a:p>
            <a:fld id="{76969C88-B244-455D-A017-012B25B1ACDD}" type="datetimeFigureOut">
              <a:rPr lang="en-US" smtClean="0"/>
              <a:t>5/31/2022</a:t>
            </a:fld>
            <a:endParaRPr lang="en-US"/>
          </a:p>
        </p:txBody>
      </p:sp>
      <p:sp>
        <p:nvSpPr>
          <p:cNvPr id="6" name="Footer Placeholder 5">
            <a:extLst>
              <a:ext uri="{FF2B5EF4-FFF2-40B4-BE49-F238E27FC236}">
                <a16:creationId xmlns:a16="http://schemas.microsoft.com/office/drawing/2014/main" id="{7B838ED0-2789-41E4-A36E-83F92CA2E84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7221A83-6D60-45F0-9173-5F6D2438BC36}"/>
              </a:ext>
            </a:extLst>
          </p:cNvPr>
          <p:cNvSpPr>
            <a:spLocks noGrp="1"/>
          </p:cNvSpPr>
          <p:nvPr>
            <p:ph type="sldNum" sz="quarter" idx="12"/>
          </p:nvPr>
        </p:nvSpPr>
        <p:spPr/>
        <p:txBody>
          <a:bodyPr/>
          <a:lstStyle/>
          <a:p>
            <a:fld id="{07CE569E-9B7C-4CB9-AB80-C0841F922CFF}" type="slidenum">
              <a:rPr lang="en-US" smtClean="0"/>
              <a:t>‹#›</a:t>
            </a:fld>
            <a:endParaRPr lang="en-US"/>
          </a:p>
        </p:txBody>
      </p:sp>
    </p:spTree>
    <p:extLst>
      <p:ext uri="{BB962C8B-B14F-4D97-AF65-F5344CB8AC3E}">
        <p14:creationId xmlns:p14="http://schemas.microsoft.com/office/powerpoint/2010/main" val="36581089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4FFAE2-03F4-4A94-86C4-9305B237CA89}"/>
              </a:ext>
            </a:extLst>
          </p:cNvPr>
          <p:cNvSpPr>
            <a:spLocks noGrp="1"/>
          </p:cNvSpPr>
          <p:nvPr>
            <p:ph type="title"/>
          </p:nvPr>
        </p:nvSpPr>
        <p:spPr>
          <a:xfrm>
            <a:off x="762000" y="762000"/>
            <a:ext cx="10668000" cy="1524000"/>
          </a:xfrm>
        </p:spPr>
        <p:txBody>
          <a:bodyPr/>
          <a:lstStyle/>
          <a:p>
            <a:r>
              <a:rPr lang="en-US"/>
              <a:t>Click to edit Master title style</a:t>
            </a:r>
          </a:p>
        </p:txBody>
      </p:sp>
      <p:sp>
        <p:nvSpPr>
          <p:cNvPr id="3" name="Text Placeholder 2">
            <a:extLst>
              <a:ext uri="{FF2B5EF4-FFF2-40B4-BE49-F238E27FC236}">
                <a16:creationId xmlns:a16="http://schemas.microsoft.com/office/drawing/2014/main" id="{75BAC5A5-E184-46B6-8AB5-C8E132D3624B}"/>
              </a:ext>
            </a:extLst>
          </p:cNvPr>
          <p:cNvSpPr>
            <a:spLocks noGrp="1"/>
          </p:cNvSpPr>
          <p:nvPr>
            <p:ph type="body" idx="1"/>
          </p:nvPr>
        </p:nvSpPr>
        <p:spPr>
          <a:xfrm>
            <a:off x="762000" y="2285999"/>
            <a:ext cx="5151119" cy="761999"/>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FDCFE87-5D80-45CB-9D13-DFC9AFCEC7F9}"/>
              </a:ext>
            </a:extLst>
          </p:cNvPr>
          <p:cNvSpPr>
            <a:spLocks noGrp="1"/>
          </p:cNvSpPr>
          <p:nvPr>
            <p:ph sz="half" idx="2"/>
          </p:nvPr>
        </p:nvSpPr>
        <p:spPr>
          <a:xfrm>
            <a:off x="762000" y="3048000"/>
            <a:ext cx="5151119" cy="3048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DAAC1E5A-8423-4749-8EDA-E13425F69658}"/>
              </a:ext>
            </a:extLst>
          </p:cNvPr>
          <p:cNvSpPr>
            <a:spLocks noGrp="1"/>
          </p:cNvSpPr>
          <p:nvPr>
            <p:ph type="body" sz="quarter" idx="3"/>
          </p:nvPr>
        </p:nvSpPr>
        <p:spPr>
          <a:xfrm>
            <a:off x="6278878" y="2286000"/>
            <a:ext cx="5151122" cy="761999"/>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DA832AAA-4BB8-4A3D-9C79-516F82F8001D}"/>
              </a:ext>
            </a:extLst>
          </p:cNvPr>
          <p:cNvSpPr>
            <a:spLocks noGrp="1"/>
          </p:cNvSpPr>
          <p:nvPr>
            <p:ph sz="quarter" idx="4"/>
          </p:nvPr>
        </p:nvSpPr>
        <p:spPr>
          <a:xfrm>
            <a:off x="6278878" y="3048000"/>
            <a:ext cx="5151122" cy="3048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E80BEC63-51D3-4C70-B804-BE9EF765AD21}"/>
              </a:ext>
            </a:extLst>
          </p:cNvPr>
          <p:cNvSpPr>
            <a:spLocks noGrp="1"/>
          </p:cNvSpPr>
          <p:nvPr>
            <p:ph type="dt" sz="half" idx="10"/>
          </p:nvPr>
        </p:nvSpPr>
        <p:spPr>
          <a:xfrm>
            <a:off x="9389165" y="194320"/>
            <a:ext cx="2040835" cy="365125"/>
          </a:xfrm>
          <a:prstGeom prst="rect">
            <a:avLst/>
          </a:prstGeom>
        </p:spPr>
        <p:txBody>
          <a:bodyPr/>
          <a:lstStyle/>
          <a:p>
            <a:fld id="{76969C88-B244-455D-A017-012B25B1ACDD}" type="datetimeFigureOut">
              <a:rPr lang="en-US" smtClean="0"/>
              <a:t>5/31/2022</a:t>
            </a:fld>
            <a:endParaRPr lang="en-US"/>
          </a:p>
        </p:txBody>
      </p:sp>
      <p:sp>
        <p:nvSpPr>
          <p:cNvPr id="8" name="Footer Placeholder 7">
            <a:extLst>
              <a:ext uri="{FF2B5EF4-FFF2-40B4-BE49-F238E27FC236}">
                <a16:creationId xmlns:a16="http://schemas.microsoft.com/office/drawing/2014/main" id="{735CA295-8563-402F-92C3-1F20C977C177}"/>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5EFA5918-109D-4342-84C0-9774A52C9E78}"/>
              </a:ext>
            </a:extLst>
          </p:cNvPr>
          <p:cNvSpPr>
            <a:spLocks noGrp="1"/>
          </p:cNvSpPr>
          <p:nvPr>
            <p:ph type="sldNum" sz="quarter" idx="12"/>
          </p:nvPr>
        </p:nvSpPr>
        <p:spPr/>
        <p:txBody>
          <a:bodyPr/>
          <a:lstStyle/>
          <a:p>
            <a:fld id="{07CE569E-9B7C-4CB9-AB80-C0841F922CFF}" type="slidenum">
              <a:rPr lang="en-US" smtClean="0"/>
              <a:t>‹#›</a:t>
            </a:fld>
            <a:endParaRPr lang="en-US"/>
          </a:p>
        </p:txBody>
      </p:sp>
    </p:spTree>
    <p:extLst>
      <p:ext uri="{BB962C8B-B14F-4D97-AF65-F5344CB8AC3E}">
        <p14:creationId xmlns:p14="http://schemas.microsoft.com/office/powerpoint/2010/main" val="42916212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EF2662-CBD1-4498-9B6E-2961F5EF1BFB}"/>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9FF739AE-8101-4C18-8CF3-911BDF3978A8}"/>
              </a:ext>
            </a:extLst>
          </p:cNvPr>
          <p:cNvSpPr>
            <a:spLocks noGrp="1"/>
          </p:cNvSpPr>
          <p:nvPr>
            <p:ph type="dt" sz="half" idx="10"/>
          </p:nvPr>
        </p:nvSpPr>
        <p:spPr>
          <a:xfrm>
            <a:off x="9389165" y="194320"/>
            <a:ext cx="2040835" cy="365125"/>
          </a:xfrm>
          <a:prstGeom prst="rect">
            <a:avLst/>
          </a:prstGeom>
        </p:spPr>
        <p:txBody>
          <a:bodyPr/>
          <a:lstStyle/>
          <a:p>
            <a:fld id="{76969C88-B244-455D-A017-012B25B1ACDD}" type="datetimeFigureOut">
              <a:rPr lang="en-US" smtClean="0"/>
              <a:t>5/31/2022</a:t>
            </a:fld>
            <a:endParaRPr lang="en-US"/>
          </a:p>
        </p:txBody>
      </p:sp>
      <p:sp>
        <p:nvSpPr>
          <p:cNvPr id="4" name="Footer Placeholder 3">
            <a:extLst>
              <a:ext uri="{FF2B5EF4-FFF2-40B4-BE49-F238E27FC236}">
                <a16:creationId xmlns:a16="http://schemas.microsoft.com/office/drawing/2014/main" id="{66EB1C88-D181-449C-9BE1-E85068C1883C}"/>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EB38A2C9-E93B-4F0A-A021-9E3AEBC3FA88}"/>
              </a:ext>
            </a:extLst>
          </p:cNvPr>
          <p:cNvSpPr>
            <a:spLocks noGrp="1"/>
          </p:cNvSpPr>
          <p:nvPr>
            <p:ph type="sldNum" sz="quarter" idx="12"/>
          </p:nvPr>
        </p:nvSpPr>
        <p:spPr/>
        <p:txBody>
          <a:bodyPr/>
          <a:lstStyle/>
          <a:p>
            <a:fld id="{07CE569E-9B7C-4CB9-AB80-C0841F922CFF}" type="slidenum">
              <a:rPr lang="en-US" smtClean="0"/>
              <a:t>‹#›</a:t>
            </a:fld>
            <a:endParaRPr lang="en-US"/>
          </a:p>
        </p:txBody>
      </p:sp>
    </p:spTree>
    <p:extLst>
      <p:ext uri="{BB962C8B-B14F-4D97-AF65-F5344CB8AC3E}">
        <p14:creationId xmlns:p14="http://schemas.microsoft.com/office/powerpoint/2010/main" val="115783452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00AE8D9-9B42-438E-ADA6-CCFE45788460}"/>
              </a:ext>
            </a:extLst>
          </p:cNvPr>
          <p:cNvSpPr>
            <a:spLocks noGrp="1"/>
          </p:cNvSpPr>
          <p:nvPr>
            <p:ph type="dt" sz="half" idx="10"/>
          </p:nvPr>
        </p:nvSpPr>
        <p:spPr>
          <a:xfrm>
            <a:off x="9389165" y="194320"/>
            <a:ext cx="2040835" cy="365125"/>
          </a:xfrm>
          <a:prstGeom prst="rect">
            <a:avLst/>
          </a:prstGeom>
        </p:spPr>
        <p:txBody>
          <a:bodyPr/>
          <a:lstStyle/>
          <a:p>
            <a:fld id="{76969C88-B244-455D-A017-012B25B1ACDD}" type="datetimeFigureOut">
              <a:rPr lang="en-US" smtClean="0"/>
              <a:t>5/31/2022</a:t>
            </a:fld>
            <a:endParaRPr lang="en-US"/>
          </a:p>
        </p:txBody>
      </p:sp>
      <p:sp>
        <p:nvSpPr>
          <p:cNvPr id="3" name="Footer Placeholder 2">
            <a:extLst>
              <a:ext uri="{FF2B5EF4-FFF2-40B4-BE49-F238E27FC236}">
                <a16:creationId xmlns:a16="http://schemas.microsoft.com/office/drawing/2014/main" id="{C4F792B9-A8AF-4E13-8A25-741E89691EFA}"/>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533A2CF6-DBC5-4491-B213-B3CD09D3130C}"/>
              </a:ext>
            </a:extLst>
          </p:cNvPr>
          <p:cNvSpPr>
            <a:spLocks noGrp="1"/>
          </p:cNvSpPr>
          <p:nvPr>
            <p:ph type="sldNum" sz="quarter" idx="12"/>
          </p:nvPr>
        </p:nvSpPr>
        <p:spPr/>
        <p:txBody>
          <a:bodyPr/>
          <a:lstStyle/>
          <a:p>
            <a:fld id="{07CE569E-9B7C-4CB9-AB80-C0841F922CFF}" type="slidenum">
              <a:rPr lang="en-US" smtClean="0"/>
              <a:t>‹#›</a:t>
            </a:fld>
            <a:endParaRPr lang="en-US"/>
          </a:p>
        </p:txBody>
      </p:sp>
    </p:spTree>
    <p:extLst>
      <p:ext uri="{BB962C8B-B14F-4D97-AF65-F5344CB8AC3E}">
        <p14:creationId xmlns:p14="http://schemas.microsoft.com/office/powerpoint/2010/main" val="363987250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727076-58C8-494C-B6B1-DC86F62DDC24}"/>
              </a:ext>
            </a:extLst>
          </p:cNvPr>
          <p:cNvSpPr>
            <a:spLocks noGrp="1"/>
          </p:cNvSpPr>
          <p:nvPr>
            <p:ph type="title"/>
          </p:nvPr>
        </p:nvSpPr>
        <p:spPr>
          <a:xfrm>
            <a:off x="762000" y="761998"/>
            <a:ext cx="3810000" cy="1524002"/>
          </a:xfrm>
        </p:spPr>
        <p:txBody>
          <a:bodyPr anchor="t" anchorCtr="0"/>
          <a:lstStyle>
            <a:lvl1pPr>
              <a:defRPr sz="32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49F29E36-0340-452F-8D0A-1BC3F3A388CF}"/>
              </a:ext>
            </a:extLst>
          </p:cNvPr>
          <p:cNvSpPr>
            <a:spLocks noGrp="1"/>
          </p:cNvSpPr>
          <p:nvPr>
            <p:ph idx="1"/>
          </p:nvPr>
        </p:nvSpPr>
        <p:spPr>
          <a:xfrm>
            <a:off x="5334000" y="762001"/>
            <a:ext cx="6096000" cy="533400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4A051C2E-E587-45E8-BDB1-DFF2F2791BF6}"/>
              </a:ext>
            </a:extLst>
          </p:cNvPr>
          <p:cNvSpPr>
            <a:spLocks noGrp="1"/>
          </p:cNvSpPr>
          <p:nvPr>
            <p:ph type="body" sz="half" idx="2"/>
          </p:nvPr>
        </p:nvSpPr>
        <p:spPr>
          <a:xfrm>
            <a:off x="762000" y="2286000"/>
            <a:ext cx="3810000" cy="3810001"/>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821D993-DEDD-470E-B48B-CB053A55A119}"/>
              </a:ext>
            </a:extLst>
          </p:cNvPr>
          <p:cNvSpPr>
            <a:spLocks noGrp="1"/>
          </p:cNvSpPr>
          <p:nvPr>
            <p:ph type="dt" sz="half" idx="10"/>
          </p:nvPr>
        </p:nvSpPr>
        <p:spPr>
          <a:xfrm>
            <a:off x="9389165" y="194320"/>
            <a:ext cx="2040835" cy="365125"/>
          </a:xfrm>
          <a:prstGeom prst="rect">
            <a:avLst/>
          </a:prstGeom>
        </p:spPr>
        <p:txBody>
          <a:bodyPr/>
          <a:lstStyle/>
          <a:p>
            <a:fld id="{76969C88-B244-455D-A017-012B25B1ACDD}" type="datetimeFigureOut">
              <a:rPr lang="en-US" smtClean="0"/>
              <a:t>5/31/2022</a:t>
            </a:fld>
            <a:endParaRPr lang="en-US"/>
          </a:p>
        </p:txBody>
      </p:sp>
      <p:sp>
        <p:nvSpPr>
          <p:cNvPr id="6" name="Footer Placeholder 5">
            <a:extLst>
              <a:ext uri="{FF2B5EF4-FFF2-40B4-BE49-F238E27FC236}">
                <a16:creationId xmlns:a16="http://schemas.microsoft.com/office/drawing/2014/main" id="{67926C64-7401-4CA4-859F-74472AF869C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0108F41-F1F6-431C-9B45-8A447F188CB8}"/>
              </a:ext>
            </a:extLst>
          </p:cNvPr>
          <p:cNvSpPr>
            <a:spLocks noGrp="1"/>
          </p:cNvSpPr>
          <p:nvPr>
            <p:ph type="sldNum" sz="quarter" idx="12"/>
          </p:nvPr>
        </p:nvSpPr>
        <p:spPr/>
        <p:txBody>
          <a:bodyPr/>
          <a:lstStyle/>
          <a:p>
            <a:fld id="{07CE569E-9B7C-4CB9-AB80-C0841F922CFF}" type="slidenum">
              <a:rPr lang="en-US" smtClean="0"/>
              <a:t>‹#›</a:t>
            </a:fld>
            <a:endParaRPr lang="en-US"/>
          </a:p>
        </p:txBody>
      </p:sp>
    </p:spTree>
    <p:extLst>
      <p:ext uri="{BB962C8B-B14F-4D97-AF65-F5344CB8AC3E}">
        <p14:creationId xmlns:p14="http://schemas.microsoft.com/office/powerpoint/2010/main" val="300445771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E104FB-422C-4023-9381-EB12F1582D44}"/>
              </a:ext>
            </a:extLst>
          </p:cNvPr>
          <p:cNvSpPr>
            <a:spLocks noGrp="1"/>
          </p:cNvSpPr>
          <p:nvPr>
            <p:ph type="title"/>
          </p:nvPr>
        </p:nvSpPr>
        <p:spPr>
          <a:xfrm>
            <a:off x="762001" y="762000"/>
            <a:ext cx="3809999" cy="1524000"/>
          </a:xfrm>
        </p:spPr>
        <p:txBody>
          <a:bodyPr anchor="t" anchorCtr="0"/>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14DBA3AA-DE44-4B1F-91D1-09F67B89B941}"/>
              </a:ext>
            </a:extLst>
          </p:cNvPr>
          <p:cNvSpPr>
            <a:spLocks noGrp="1"/>
          </p:cNvSpPr>
          <p:nvPr>
            <p:ph type="pic" idx="1"/>
          </p:nvPr>
        </p:nvSpPr>
        <p:spPr>
          <a:xfrm>
            <a:off x="5334000" y="762001"/>
            <a:ext cx="6021388" cy="53340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4A27B131-5117-4106-80DB-2AB208C4C953}"/>
              </a:ext>
            </a:extLst>
          </p:cNvPr>
          <p:cNvSpPr>
            <a:spLocks noGrp="1"/>
          </p:cNvSpPr>
          <p:nvPr>
            <p:ph type="body" sz="half" idx="2"/>
          </p:nvPr>
        </p:nvSpPr>
        <p:spPr>
          <a:xfrm>
            <a:off x="762001" y="2286000"/>
            <a:ext cx="3809999" cy="381000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C13918A-7F23-4C72-8E80-591324A3046C}"/>
              </a:ext>
            </a:extLst>
          </p:cNvPr>
          <p:cNvSpPr>
            <a:spLocks noGrp="1"/>
          </p:cNvSpPr>
          <p:nvPr>
            <p:ph type="dt" sz="half" idx="10"/>
          </p:nvPr>
        </p:nvSpPr>
        <p:spPr>
          <a:xfrm>
            <a:off x="9389165" y="194320"/>
            <a:ext cx="2040835" cy="365125"/>
          </a:xfrm>
          <a:prstGeom prst="rect">
            <a:avLst/>
          </a:prstGeom>
        </p:spPr>
        <p:txBody>
          <a:bodyPr/>
          <a:lstStyle/>
          <a:p>
            <a:fld id="{76969C88-B244-455D-A017-012B25B1ACDD}" type="datetimeFigureOut">
              <a:rPr lang="en-US" smtClean="0"/>
              <a:t>5/31/2022</a:t>
            </a:fld>
            <a:endParaRPr lang="en-US"/>
          </a:p>
        </p:txBody>
      </p:sp>
      <p:sp>
        <p:nvSpPr>
          <p:cNvPr id="6" name="Footer Placeholder 5">
            <a:extLst>
              <a:ext uri="{FF2B5EF4-FFF2-40B4-BE49-F238E27FC236}">
                <a16:creationId xmlns:a16="http://schemas.microsoft.com/office/drawing/2014/main" id="{181071C8-76FE-4B83-8317-BD53C7C844C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623681A-6F29-48FC-9409-319ED3E96635}"/>
              </a:ext>
            </a:extLst>
          </p:cNvPr>
          <p:cNvSpPr>
            <a:spLocks noGrp="1"/>
          </p:cNvSpPr>
          <p:nvPr>
            <p:ph type="sldNum" sz="quarter" idx="12"/>
          </p:nvPr>
        </p:nvSpPr>
        <p:spPr/>
        <p:txBody>
          <a:bodyPr/>
          <a:lstStyle/>
          <a:p>
            <a:fld id="{07CE569E-9B7C-4CB9-AB80-C0841F922CFF}" type="slidenum">
              <a:rPr lang="en-US" smtClean="0"/>
              <a:t>‹#›</a:t>
            </a:fld>
            <a:endParaRPr lang="en-US"/>
          </a:p>
        </p:txBody>
      </p:sp>
    </p:spTree>
    <p:extLst>
      <p:ext uri="{BB962C8B-B14F-4D97-AF65-F5344CB8AC3E}">
        <p14:creationId xmlns:p14="http://schemas.microsoft.com/office/powerpoint/2010/main" val="363538721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8" name="Freeform: Shape 7">
            <a:extLst>
              <a:ext uri="{FF2B5EF4-FFF2-40B4-BE49-F238E27FC236}">
                <a16:creationId xmlns:a16="http://schemas.microsoft.com/office/drawing/2014/main" id="{A6EF5A53-0A64-4CA5-B9C7-1CB97CB5CF1C}"/>
              </a:ext>
            </a:extLst>
          </p:cNvPr>
          <p:cNvSpPr/>
          <p:nvPr/>
        </p:nvSpPr>
        <p:spPr>
          <a:xfrm>
            <a:off x="8157843" y="6244836"/>
            <a:ext cx="4034156" cy="613164"/>
          </a:xfrm>
          <a:custGeom>
            <a:avLst/>
            <a:gdLst>
              <a:gd name="connsiteX0" fmla="*/ 1479137 w 4034156"/>
              <a:gd name="connsiteY0" fmla="*/ 230 h 613164"/>
              <a:gd name="connsiteX1" fmla="*/ 3482844 w 4034156"/>
              <a:gd name="connsiteY1" fmla="*/ 298555 h 613164"/>
              <a:gd name="connsiteX2" fmla="*/ 3831590 w 4034156"/>
              <a:gd name="connsiteY2" fmla="*/ 425010 h 613164"/>
              <a:gd name="connsiteX3" fmla="*/ 4034156 w 4034156"/>
              <a:gd name="connsiteY3" fmla="*/ 494088 h 613164"/>
              <a:gd name="connsiteX4" fmla="*/ 4034156 w 4034156"/>
              <a:gd name="connsiteY4" fmla="*/ 613164 h 613164"/>
              <a:gd name="connsiteX5" fmla="*/ 0 w 4034156"/>
              <a:gd name="connsiteY5" fmla="*/ 613164 h 613164"/>
              <a:gd name="connsiteX6" fmla="*/ 54792 w 4034156"/>
              <a:gd name="connsiteY6" fmla="*/ 512415 h 613164"/>
              <a:gd name="connsiteX7" fmla="*/ 168327 w 4034156"/>
              <a:gd name="connsiteY7" fmla="*/ 366637 h 613164"/>
              <a:gd name="connsiteX8" fmla="*/ 1192562 w 4034156"/>
              <a:gd name="connsiteY8" fmla="*/ 1522 h 613164"/>
              <a:gd name="connsiteX9" fmla="*/ 1479137 w 4034156"/>
              <a:gd name="connsiteY9" fmla="*/ 230 h 6131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034156" h="613164">
                <a:moveTo>
                  <a:pt x="1479137" y="230"/>
                </a:moveTo>
                <a:cubicBezTo>
                  <a:pt x="2152575" y="4287"/>
                  <a:pt x="2854487" y="63583"/>
                  <a:pt x="3482844" y="298555"/>
                </a:cubicBezTo>
                <a:cubicBezTo>
                  <a:pt x="3599338" y="342114"/>
                  <a:pt x="3715540" y="384216"/>
                  <a:pt x="3831590" y="425010"/>
                </a:cubicBezTo>
                <a:lnTo>
                  <a:pt x="4034156" y="494088"/>
                </a:lnTo>
                <a:lnTo>
                  <a:pt x="4034156" y="613164"/>
                </a:lnTo>
                <a:lnTo>
                  <a:pt x="0" y="613164"/>
                </a:lnTo>
                <a:lnTo>
                  <a:pt x="54792" y="512415"/>
                </a:lnTo>
                <a:cubicBezTo>
                  <a:pt x="88888" y="459433"/>
                  <a:pt x="126502" y="410480"/>
                  <a:pt x="168327" y="366637"/>
                </a:cubicBezTo>
                <a:cubicBezTo>
                  <a:pt x="428292" y="94062"/>
                  <a:pt x="821899" y="6565"/>
                  <a:pt x="1192562" y="1522"/>
                </a:cubicBezTo>
                <a:cubicBezTo>
                  <a:pt x="1287308" y="198"/>
                  <a:pt x="1382932" y="-349"/>
                  <a:pt x="1479137" y="230"/>
                </a:cubicBezTo>
                <a:close/>
              </a:path>
            </a:pathLst>
          </a:cu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500" b="0" i="0" u="none" strike="noStrike" kern="1200" cap="none" spc="0" normalizeH="0" baseline="0" noProof="0">
              <a:ln>
                <a:noFill/>
              </a:ln>
              <a:solidFill>
                <a:prstClr val="white"/>
              </a:solidFill>
              <a:effectLst/>
              <a:uLnTx/>
              <a:uFillTx/>
              <a:latin typeface="Avenir Next LT Pro" panose="020B0504020202020204" pitchFamily="34" charset="0"/>
              <a:ea typeface="+mn-ea"/>
              <a:cs typeface="+mn-cs"/>
            </a:endParaRPr>
          </a:p>
        </p:txBody>
      </p:sp>
      <p:sp>
        <p:nvSpPr>
          <p:cNvPr id="11" name="Freeform: Shape 10">
            <a:extLst>
              <a:ext uri="{FF2B5EF4-FFF2-40B4-BE49-F238E27FC236}">
                <a16:creationId xmlns:a16="http://schemas.microsoft.com/office/drawing/2014/main" id="{34ABFBEA-4EB0-4D02-A2C0-1733CD3D6F12}"/>
              </a:ext>
            </a:extLst>
          </p:cNvPr>
          <p:cNvSpPr/>
          <p:nvPr/>
        </p:nvSpPr>
        <p:spPr>
          <a:xfrm>
            <a:off x="1" y="688126"/>
            <a:ext cx="448491" cy="1634252"/>
          </a:xfrm>
          <a:custGeom>
            <a:avLst/>
            <a:gdLst>
              <a:gd name="connsiteX0" fmla="*/ 0 w 448491"/>
              <a:gd name="connsiteY0" fmla="*/ 0 h 1634252"/>
              <a:gd name="connsiteX1" fmla="*/ 12983 w 448491"/>
              <a:gd name="connsiteY1" fmla="*/ 10508 h 1634252"/>
              <a:gd name="connsiteX2" fmla="*/ 441611 w 448491"/>
              <a:gd name="connsiteY2" fmla="*/ 863751 h 1634252"/>
              <a:gd name="connsiteX3" fmla="*/ 251011 w 448491"/>
              <a:gd name="connsiteY3" fmla="*/ 1302895 h 1634252"/>
              <a:gd name="connsiteX4" fmla="*/ 74605 w 448491"/>
              <a:gd name="connsiteY4" fmla="*/ 1543249 h 1634252"/>
              <a:gd name="connsiteX5" fmla="*/ 0 w 448491"/>
              <a:gd name="connsiteY5" fmla="*/ 1634252 h 16342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8491" h="1634252">
                <a:moveTo>
                  <a:pt x="0" y="0"/>
                </a:moveTo>
                <a:lnTo>
                  <a:pt x="12983" y="10508"/>
                </a:lnTo>
                <a:cubicBezTo>
                  <a:pt x="278410" y="241022"/>
                  <a:pt x="489787" y="530267"/>
                  <a:pt x="441611" y="863751"/>
                </a:cubicBezTo>
                <a:cubicBezTo>
                  <a:pt x="418542" y="1022632"/>
                  <a:pt x="337007" y="1166302"/>
                  <a:pt x="251011" y="1302895"/>
                </a:cubicBezTo>
                <a:cubicBezTo>
                  <a:pt x="215138" y="1359902"/>
                  <a:pt x="154723" y="1442480"/>
                  <a:pt x="74605" y="1543249"/>
                </a:cubicBezTo>
                <a:lnTo>
                  <a:pt x="0" y="1634252"/>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900">
              <a:solidFill>
                <a:prstClr val="white"/>
              </a:solidFill>
              <a:latin typeface="Avenir Next LT Pro" panose="020B0504020202020204" pitchFamily="34" charset="0"/>
            </a:endParaRPr>
          </a:p>
        </p:txBody>
      </p:sp>
      <p:sp>
        <p:nvSpPr>
          <p:cNvPr id="12" name="Freeform: Shape 11">
            <a:extLst>
              <a:ext uri="{FF2B5EF4-FFF2-40B4-BE49-F238E27FC236}">
                <a16:creationId xmlns:a16="http://schemas.microsoft.com/office/drawing/2014/main" id="{19E083F6-57F4-487B-A766-EA0462B1EED8}"/>
              </a:ext>
            </a:extLst>
          </p:cNvPr>
          <p:cNvSpPr/>
          <p:nvPr/>
        </p:nvSpPr>
        <p:spPr>
          <a:xfrm>
            <a:off x="7309459" y="6144069"/>
            <a:ext cx="4418271" cy="718159"/>
          </a:xfrm>
          <a:custGeom>
            <a:avLst/>
            <a:gdLst>
              <a:gd name="connsiteX0" fmla="*/ 1421452 w 4590626"/>
              <a:gd name="connsiteY0" fmla="*/ 0 h 713930"/>
              <a:gd name="connsiteX1" fmla="*/ 3247781 w 4590626"/>
              <a:gd name="connsiteY1" fmla="*/ 271915 h 713930"/>
              <a:gd name="connsiteX2" fmla="*/ 4517331 w 4590626"/>
              <a:gd name="connsiteY2" fmla="*/ 693394 h 713930"/>
              <a:gd name="connsiteX3" fmla="*/ 4590626 w 4590626"/>
              <a:gd name="connsiteY3" fmla="*/ 713930 h 713930"/>
              <a:gd name="connsiteX4" fmla="*/ 0 w 4590626"/>
              <a:gd name="connsiteY4" fmla="*/ 713930 h 713930"/>
              <a:gd name="connsiteX5" fmla="*/ 2854 w 4590626"/>
              <a:gd name="connsiteY5" fmla="*/ 705624 h 713930"/>
              <a:gd name="connsiteX6" fmla="*/ 226680 w 4590626"/>
              <a:gd name="connsiteY6" fmla="*/ 333970 h 713930"/>
              <a:gd name="connsiteX7" fmla="*/ 1160245 w 4590626"/>
              <a:gd name="connsiteY7" fmla="*/ 1178 h 713930"/>
              <a:gd name="connsiteX8" fmla="*/ 1421452 w 4590626"/>
              <a:gd name="connsiteY8" fmla="*/ 0 h 713930"/>
              <a:gd name="connsiteX0" fmla="*/ 1421452 w 4517331"/>
              <a:gd name="connsiteY0" fmla="*/ 0 h 713930"/>
              <a:gd name="connsiteX1" fmla="*/ 3247781 w 4517331"/>
              <a:gd name="connsiteY1" fmla="*/ 271915 h 713930"/>
              <a:gd name="connsiteX2" fmla="*/ 4517331 w 4517331"/>
              <a:gd name="connsiteY2" fmla="*/ 693394 h 713930"/>
              <a:gd name="connsiteX3" fmla="*/ 0 w 4517331"/>
              <a:gd name="connsiteY3" fmla="*/ 713930 h 713930"/>
              <a:gd name="connsiteX4" fmla="*/ 2854 w 4517331"/>
              <a:gd name="connsiteY4" fmla="*/ 705624 h 713930"/>
              <a:gd name="connsiteX5" fmla="*/ 226680 w 4517331"/>
              <a:gd name="connsiteY5" fmla="*/ 333970 h 713930"/>
              <a:gd name="connsiteX6" fmla="*/ 1160245 w 4517331"/>
              <a:gd name="connsiteY6" fmla="*/ 1178 h 713930"/>
              <a:gd name="connsiteX7" fmla="*/ 1421452 w 4517331"/>
              <a:gd name="connsiteY7" fmla="*/ 0 h 713930"/>
              <a:gd name="connsiteX0" fmla="*/ 0 w 4608771"/>
              <a:gd name="connsiteY0" fmla="*/ 713930 h 784834"/>
              <a:gd name="connsiteX1" fmla="*/ 2854 w 4608771"/>
              <a:gd name="connsiteY1" fmla="*/ 705624 h 784834"/>
              <a:gd name="connsiteX2" fmla="*/ 226680 w 4608771"/>
              <a:gd name="connsiteY2" fmla="*/ 333970 h 784834"/>
              <a:gd name="connsiteX3" fmla="*/ 1160245 w 4608771"/>
              <a:gd name="connsiteY3" fmla="*/ 1178 h 784834"/>
              <a:gd name="connsiteX4" fmla="*/ 1421452 w 4608771"/>
              <a:gd name="connsiteY4" fmla="*/ 0 h 784834"/>
              <a:gd name="connsiteX5" fmla="*/ 3247781 w 4608771"/>
              <a:gd name="connsiteY5" fmla="*/ 271915 h 784834"/>
              <a:gd name="connsiteX6" fmla="*/ 4608771 w 4608771"/>
              <a:gd name="connsiteY6" fmla="*/ 784834 h 784834"/>
              <a:gd name="connsiteX0" fmla="*/ 0 w 4418271"/>
              <a:gd name="connsiteY0" fmla="*/ 713930 h 718159"/>
              <a:gd name="connsiteX1" fmla="*/ 2854 w 4418271"/>
              <a:gd name="connsiteY1" fmla="*/ 705624 h 718159"/>
              <a:gd name="connsiteX2" fmla="*/ 226680 w 4418271"/>
              <a:gd name="connsiteY2" fmla="*/ 333970 h 718159"/>
              <a:gd name="connsiteX3" fmla="*/ 1160245 w 4418271"/>
              <a:gd name="connsiteY3" fmla="*/ 1178 h 718159"/>
              <a:gd name="connsiteX4" fmla="*/ 1421452 w 4418271"/>
              <a:gd name="connsiteY4" fmla="*/ 0 h 718159"/>
              <a:gd name="connsiteX5" fmla="*/ 3247781 w 4418271"/>
              <a:gd name="connsiteY5" fmla="*/ 271915 h 718159"/>
              <a:gd name="connsiteX6" fmla="*/ 4418271 w 4418271"/>
              <a:gd name="connsiteY6" fmla="*/ 718159 h 7181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18271" h="718159">
                <a:moveTo>
                  <a:pt x="0" y="713930"/>
                </a:moveTo>
                <a:lnTo>
                  <a:pt x="2854" y="705624"/>
                </a:lnTo>
                <a:cubicBezTo>
                  <a:pt x="60059" y="562888"/>
                  <a:pt x="131373" y="433874"/>
                  <a:pt x="226680" y="333970"/>
                </a:cubicBezTo>
                <a:cubicBezTo>
                  <a:pt x="463632" y="85526"/>
                  <a:pt x="822395" y="5774"/>
                  <a:pt x="1160245" y="1178"/>
                </a:cubicBezTo>
                <a:lnTo>
                  <a:pt x="1421452" y="0"/>
                </a:lnTo>
                <a:cubicBezTo>
                  <a:pt x="2035274" y="3698"/>
                  <a:pt x="2748311" y="152222"/>
                  <a:pt x="3247781" y="271915"/>
                </a:cubicBezTo>
                <a:cubicBezTo>
                  <a:pt x="3747251" y="391608"/>
                  <a:pt x="3902480" y="501606"/>
                  <a:pt x="4418271" y="718159"/>
                </a:cubicBezTo>
              </a:path>
            </a:pathLst>
          </a:custGeom>
          <a:no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venir Next LT Pro Light"/>
              <a:ea typeface="+mn-ea"/>
              <a:cs typeface="+mn-cs"/>
            </a:endParaRPr>
          </a:p>
        </p:txBody>
      </p:sp>
      <p:sp>
        <p:nvSpPr>
          <p:cNvPr id="2" name="Title Placeholder 1">
            <a:extLst>
              <a:ext uri="{FF2B5EF4-FFF2-40B4-BE49-F238E27FC236}">
                <a16:creationId xmlns:a16="http://schemas.microsoft.com/office/drawing/2014/main" id="{A3A2F988-7148-4375-83D8-12EE5EBC7BE0}"/>
              </a:ext>
            </a:extLst>
          </p:cNvPr>
          <p:cNvSpPr>
            <a:spLocks noGrp="1"/>
          </p:cNvSpPr>
          <p:nvPr>
            <p:ph type="title"/>
          </p:nvPr>
        </p:nvSpPr>
        <p:spPr>
          <a:xfrm>
            <a:off x="762000" y="762000"/>
            <a:ext cx="10668000" cy="152400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F6896238-C5B3-4F3C-97FA-890E1A51A203}"/>
              </a:ext>
            </a:extLst>
          </p:cNvPr>
          <p:cNvSpPr>
            <a:spLocks noGrp="1"/>
          </p:cNvSpPr>
          <p:nvPr>
            <p:ph type="body" idx="1"/>
          </p:nvPr>
        </p:nvSpPr>
        <p:spPr>
          <a:xfrm>
            <a:off x="762000" y="2286000"/>
            <a:ext cx="10668000" cy="381808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a:extLst>
              <a:ext uri="{FF2B5EF4-FFF2-40B4-BE49-F238E27FC236}">
                <a16:creationId xmlns:a16="http://schemas.microsoft.com/office/drawing/2014/main" id="{E0626A98-F887-40E1-B9BA-9D93DE90E022}"/>
              </a:ext>
            </a:extLst>
          </p:cNvPr>
          <p:cNvSpPr>
            <a:spLocks noGrp="1"/>
          </p:cNvSpPr>
          <p:nvPr>
            <p:ph type="ftr" sz="quarter" idx="3"/>
          </p:nvPr>
        </p:nvSpPr>
        <p:spPr>
          <a:xfrm>
            <a:off x="761999" y="6356350"/>
            <a:ext cx="6612835" cy="365125"/>
          </a:xfrm>
          <a:prstGeom prst="rect">
            <a:avLst/>
          </a:prstGeom>
        </p:spPr>
        <p:txBody>
          <a:bodyPr vert="horz" lIns="91440" tIns="45720" rIns="91440" bIns="45720" rtlCol="0" anchor="ctr"/>
          <a:lstStyle>
            <a:lvl1pPr algn="l">
              <a:defRPr sz="1200">
                <a:solidFill>
                  <a:schemeClr val="tx1">
                    <a:tint val="75000"/>
                    <a:alpha val="70000"/>
                  </a:schemeClr>
                </a:solidFill>
              </a:defRPr>
            </a:lvl1pPr>
          </a:lstStyle>
          <a:p>
            <a:endParaRPr lang="en-US" dirty="0"/>
          </a:p>
        </p:txBody>
      </p:sp>
      <p:sp>
        <p:nvSpPr>
          <p:cNvPr id="6" name="Slide Number Placeholder 5">
            <a:extLst>
              <a:ext uri="{FF2B5EF4-FFF2-40B4-BE49-F238E27FC236}">
                <a16:creationId xmlns:a16="http://schemas.microsoft.com/office/drawing/2014/main" id="{482C8119-73F6-4713-9AD3-3628DCDFB8F2}"/>
              </a:ext>
            </a:extLst>
          </p:cNvPr>
          <p:cNvSpPr>
            <a:spLocks noGrp="1"/>
          </p:cNvSpPr>
          <p:nvPr>
            <p:ph type="sldNum" sz="quarter" idx="4"/>
          </p:nvPr>
        </p:nvSpPr>
        <p:spPr>
          <a:xfrm>
            <a:off x="9906000" y="6356350"/>
            <a:ext cx="1524000" cy="365125"/>
          </a:xfrm>
          <a:prstGeom prst="rect">
            <a:avLst/>
          </a:prstGeom>
        </p:spPr>
        <p:txBody>
          <a:bodyPr vert="horz" lIns="91440" tIns="45720" rIns="91440" bIns="45720" rtlCol="0" anchor="ctr"/>
          <a:lstStyle>
            <a:lvl1pPr algn="r">
              <a:defRPr sz="1200">
                <a:solidFill>
                  <a:schemeClr val="tx1">
                    <a:tint val="75000"/>
                    <a:alpha val="70000"/>
                  </a:schemeClr>
                </a:solidFill>
              </a:defRPr>
            </a:lvl1pPr>
          </a:lstStyle>
          <a:p>
            <a:fld id="{07CE569E-9B7C-4CB9-AB80-C0841F922CFF}" type="slidenum">
              <a:rPr lang="en-US" smtClean="0"/>
              <a:pPr/>
              <a:t>‹#›</a:t>
            </a:fld>
            <a:endParaRPr lang="en-US"/>
          </a:p>
        </p:txBody>
      </p:sp>
      <p:pic>
        <p:nvPicPr>
          <p:cNvPr id="7" name="תמונה 6">
            <a:extLst>
              <a:ext uri="{FF2B5EF4-FFF2-40B4-BE49-F238E27FC236}">
                <a16:creationId xmlns:a16="http://schemas.microsoft.com/office/drawing/2014/main" id="{F16764B9-1966-EFE9-15A5-4B26B21FEA61}"/>
              </a:ext>
            </a:extLst>
          </p:cNvPr>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86310" y="52123"/>
            <a:ext cx="1705545" cy="509595"/>
          </a:xfrm>
          <a:prstGeom prst="rect">
            <a:avLst/>
          </a:prstGeom>
        </p:spPr>
      </p:pic>
      <p:pic>
        <p:nvPicPr>
          <p:cNvPr id="10" name="תמונה 9">
            <a:extLst>
              <a:ext uri="{FF2B5EF4-FFF2-40B4-BE49-F238E27FC236}">
                <a16:creationId xmlns:a16="http://schemas.microsoft.com/office/drawing/2014/main" id="{DB463339-013C-0D37-A09C-51C3307CAB44}"/>
              </a:ext>
            </a:extLst>
          </p:cNvPr>
          <p:cNvPicPr>
            <a:picLocks noChangeAspect="1"/>
          </p:cNvPicPr>
          <p:nvPr userDrawn="1"/>
        </p:nvPicPr>
        <p:blipFill rotWithShape="1">
          <a:blip r:embed="rId14">
            <a:extLst>
              <a:ext uri="{28A0092B-C50C-407E-A947-70E740481C1C}">
                <a14:useLocalDpi xmlns:a14="http://schemas.microsoft.com/office/drawing/2010/main" val="0"/>
              </a:ext>
            </a:extLst>
          </a:blip>
          <a:srcRect t="30230" b="35539"/>
          <a:stretch/>
        </p:blipFill>
        <p:spPr>
          <a:xfrm>
            <a:off x="10434638" y="0"/>
            <a:ext cx="1705545" cy="583828"/>
          </a:xfrm>
          <a:prstGeom prst="rect">
            <a:avLst/>
          </a:prstGeom>
        </p:spPr>
      </p:pic>
    </p:spTree>
    <p:extLst>
      <p:ext uri="{BB962C8B-B14F-4D97-AF65-F5344CB8AC3E}">
        <p14:creationId xmlns:p14="http://schemas.microsoft.com/office/powerpoint/2010/main" val="281295569"/>
      </p:ext>
    </p:extLst>
  </p:cSld>
  <p:clrMap bg1="dk1" tx1="lt1" bg2="dk2" tx2="lt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19" r:id="rId6"/>
    <p:sldLayoutId id="2147483715" r:id="rId7"/>
    <p:sldLayoutId id="2147483716" r:id="rId8"/>
    <p:sldLayoutId id="2147483717" r:id="rId9"/>
    <p:sldLayoutId id="2147483718" r:id="rId10"/>
    <p:sldLayoutId id="2147483720"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125000"/>
        </a:lnSpc>
        <a:spcBef>
          <a:spcPts val="1000"/>
        </a:spcBef>
        <a:buFont typeface="Arial" panose="020B0604020202020204" pitchFamily="34" charset="0"/>
        <a:buChar char="•"/>
        <a:defRPr sz="2800" kern="1200">
          <a:solidFill>
            <a:schemeClr val="tx1">
              <a:alpha val="70000"/>
            </a:schemeClr>
          </a:solidFill>
          <a:latin typeface="+mn-lt"/>
          <a:ea typeface="+mn-ea"/>
          <a:cs typeface="+mn-cs"/>
        </a:defRPr>
      </a:lvl1pPr>
      <a:lvl2pPr marL="685800" indent="-228600" algn="l" defTabSz="914400" rtl="0" eaLnBrk="1" latinLnBrk="0" hangingPunct="1">
        <a:lnSpc>
          <a:spcPct val="125000"/>
        </a:lnSpc>
        <a:spcBef>
          <a:spcPts val="500"/>
        </a:spcBef>
        <a:buFont typeface="Arial" panose="020B0604020202020204" pitchFamily="34" charset="0"/>
        <a:buChar char="•"/>
        <a:defRPr sz="2400" kern="1200">
          <a:solidFill>
            <a:schemeClr val="tx1">
              <a:alpha val="70000"/>
            </a:schemeClr>
          </a:solidFill>
          <a:latin typeface="+mn-lt"/>
          <a:ea typeface="+mn-ea"/>
          <a:cs typeface="+mn-cs"/>
        </a:defRPr>
      </a:lvl2pPr>
      <a:lvl3pPr marL="1143000" indent="-228600" algn="l" defTabSz="914400" rtl="0" eaLnBrk="1" latinLnBrk="0" hangingPunct="1">
        <a:lnSpc>
          <a:spcPct val="125000"/>
        </a:lnSpc>
        <a:spcBef>
          <a:spcPts val="500"/>
        </a:spcBef>
        <a:buFont typeface="Arial" panose="020B0604020202020204" pitchFamily="34" charset="0"/>
        <a:buChar char="•"/>
        <a:defRPr sz="2000" kern="1200">
          <a:solidFill>
            <a:schemeClr val="tx1">
              <a:alpha val="70000"/>
            </a:schemeClr>
          </a:solidFill>
          <a:latin typeface="+mn-lt"/>
          <a:ea typeface="+mn-ea"/>
          <a:cs typeface="+mn-cs"/>
        </a:defRPr>
      </a:lvl3pPr>
      <a:lvl4pPr marL="1600200" indent="-228600" algn="l" defTabSz="914400" rtl="0" eaLnBrk="1" latinLnBrk="0" hangingPunct="1">
        <a:lnSpc>
          <a:spcPct val="125000"/>
        </a:lnSpc>
        <a:spcBef>
          <a:spcPts val="500"/>
        </a:spcBef>
        <a:buFont typeface="Arial" panose="020B0604020202020204" pitchFamily="34" charset="0"/>
        <a:buChar char="•"/>
        <a:defRPr sz="1800" kern="1200">
          <a:solidFill>
            <a:schemeClr val="tx1">
              <a:alpha val="70000"/>
            </a:schemeClr>
          </a:solidFill>
          <a:latin typeface="+mn-lt"/>
          <a:ea typeface="+mn-ea"/>
          <a:cs typeface="+mn-cs"/>
        </a:defRPr>
      </a:lvl4pPr>
      <a:lvl5pPr marL="2057400" indent="-228600" algn="l" defTabSz="914400" rtl="0" eaLnBrk="1" latinLnBrk="0" hangingPunct="1">
        <a:lnSpc>
          <a:spcPct val="125000"/>
        </a:lnSpc>
        <a:spcBef>
          <a:spcPts val="500"/>
        </a:spcBef>
        <a:buFont typeface="Arial" panose="020B0604020202020204" pitchFamily="34" charset="0"/>
        <a:buChar char="•"/>
        <a:defRPr sz="1800" kern="1200">
          <a:solidFill>
            <a:schemeClr val="tx1">
              <a:alpha val="7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1.xml"/><Relationship Id="rId5" Type="http://schemas.openxmlformats.org/officeDocument/2006/relationships/image" Target="../media/image2.png"/><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slide" Target="slide11.xml"/><Relationship Id="rId7"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 Id="rId6" Type="http://schemas.openxmlformats.org/officeDocument/2006/relationships/slide" Target="slide12.xml"/><Relationship Id="rId5" Type="http://schemas.openxmlformats.org/officeDocument/2006/relationships/image" Target="../media/image12.png"/><Relationship Id="rId10" Type="http://schemas.openxmlformats.org/officeDocument/2006/relationships/image" Target="../media/image13.png"/><Relationship Id="rId4" Type="http://schemas.openxmlformats.org/officeDocument/2006/relationships/image" Target="../media/image11.png"/><Relationship Id="rId9" Type="http://schemas.openxmlformats.org/officeDocument/2006/relationships/slide" Target="slide13.xml"/></Relationships>
</file>

<file path=ppt/slides/_rels/slide1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openxmlformats.org/officeDocument/2006/relationships/slide" Target="slide8.xml"/><Relationship Id="rId3" Type="http://schemas.openxmlformats.org/officeDocument/2006/relationships/image" Target="../media/image6.png"/><Relationship Id="rId7" Type="http://schemas.openxmlformats.org/officeDocument/2006/relationships/image" Target="../media/image8.png"/><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slide" Target="slide7.xml"/><Relationship Id="rId4" Type="http://schemas.openxmlformats.org/officeDocument/2006/relationships/image" Target="../media/image7.png"/><Relationship Id="rId9" Type="http://schemas.openxmlformats.org/officeDocument/2006/relationships/image" Target="../media/image8.png"/></Relationships>
</file>

<file path=ppt/slides/_rels/slide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7A18C9FB-EC4C-4DAE-8F7D-C6E5AF60795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p:txBody>
      </p:sp>
      <p:pic>
        <p:nvPicPr>
          <p:cNvPr id="4" name="Picture 3">
            <a:extLst>
              <a:ext uri="{FF2B5EF4-FFF2-40B4-BE49-F238E27FC236}">
                <a16:creationId xmlns:a16="http://schemas.microsoft.com/office/drawing/2014/main" id="{AF485728-34BB-8474-0A1D-DB62FF41A9EB}"/>
              </a:ext>
            </a:extLst>
          </p:cNvPr>
          <p:cNvPicPr>
            <a:picLocks noChangeAspect="1"/>
          </p:cNvPicPr>
          <p:nvPr/>
        </p:nvPicPr>
        <p:blipFill rotWithShape="1">
          <a:blip r:embed="rId2"/>
          <a:srcRect t="18133" b="6867"/>
          <a:stretch/>
        </p:blipFill>
        <p:spPr>
          <a:xfrm>
            <a:off x="20" y="-1"/>
            <a:ext cx="12191980" cy="6858001"/>
          </a:xfrm>
          <a:custGeom>
            <a:avLst/>
            <a:gdLst/>
            <a:ahLst/>
            <a:cxnLst/>
            <a:rect l="l" t="t" r="r" b="b"/>
            <a:pathLst>
              <a:path w="12191999" h="6857999">
                <a:moveTo>
                  <a:pt x="0" y="0"/>
                </a:moveTo>
                <a:lnTo>
                  <a:pt x="12191999" y="0"/>
                </a:lnTo>
                <a:lnTo>
                  <a:pt x="12191999" y="6857999"/>
                </a:lnTo>
                <a:lnTo>
                  <a:pt x="4628129" y="6857999"/>
                </a:lnTo>
                <a:lnTo>
                  <a:pt x="4734519" y="6819371"/>
                </a:lnTo>
                <a:cubicBezTo>
                  <a:pt x="4938119" y="6741181"/>
                  <a:pt x="5132935" y="6652933"/>
                  <a:pt x="5315781" y="6551721"/>
                </a:cubicBezTo>
                <a:cubicBezTo>
                  <a:pt x="6619811" y="5830059"/>
                  <a:pt x="6364610" y="4934281"/>
                  <a:pt x="6058656" y="3948664"/>
                </a:cubicBezTo>
                <a:cubicBezTo>
                  <a:pt x="5601502" y="2476708"/>
                  <a:pt x="4958009" y="1222984"/>
                  <a:pt x="2540911" y="827627"/>
                </a:cubicBezTo>
                <a:cubicBezTo>
                  <a:pt x="1760946" y="699982"/>
                  <a:pt x="986522" y="591203"/>
                  <a:pt x="238021" y="541759"/>
                </a:cubicBezTo>
                <a:lnTo>
                  <a:pt x="0" y="529223"/>
                </a:lnTo>
                <a:close/>
              </a:path>
            </a:pathLst>
          </a:custGeom>
        </p:spPr>
      </p:pic>
      <p:sp>
        <p:nvSpPr>
          <p:cNvPr id="11" name="Freeform: Shape 10">
            <a:extLst>
              <a:ext uri="{FF2B5EF4-FFF2-40B4-BE49-F238E27FC236}">
                <a16:creationId xmlns:a16="http://schemas.microsoft.com/office/drawing/2014/main" id="{3B2B1500-BB55-471C-8A9E-67288297ECE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29224"/>
            <a:ext cx="6305549" cy="6328777"/>
          </a:xfrm>
          <a:custGeom>
            <a:avLst/>
            <a:gdLst>
              <a:gd name="connsiteX0" fmla="*/ 0 w 4212773"/>
              <a:gd name="connsiteY0" fmla="*/ 0 h 6498740"/>
              <a:gd name="connsiteX1" fmla="*/ 159023 w 4212773"/>
              <a:gd name="connsiteY1" fmla="*/ 12872 h 6498740"/>
              <a:gd name="connsiteX2" fmla="*/ 1697597 w 4212773"/>
              <a:gd name="connsiteY2" fmla="*/ 306418 h 6498740"/>
              <a:gd name="connsiteX3" fmla="*/ 4047822 w 4212773"/>
              <a:gd name="connsiteY3" fmla="*/ 3511272 h 6498740"/>
              <a:gd name="connsiteX4" fmla="*/ 3551503 w 4212773"/>
              <a:gd name="connsiteY4" fmla="*/ 6184235 h 6498740"/>
              <a:gd name="connsiteX5" fmla="*/ 3163159 w 4212773"/>
              <a:gd name="connsiteY5" fmla="*/ 6459073 h 6498740"/>
              <a:gd name="connsiteX6" fmla="*/ 3092077 w 4212773"/>
              <a:gd name="connsiteY6" fmla="*/ 6498740 h 6498740"/>
              <a:gd name="connsiteX7" fmla="*/ 0 w 4212773"/>
              <a:gd name="connsiteY7" fmla="*/ 6498740 h 6498740"/>
              <a:gd name="connsiteX8" fmla="*/ 0 w 4212773"/>
              <a:gd name="connsiteY8" fmla="*/ 0 h 64987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212773" h="6498740">
                <a:moveTo>
                  <a:pt x="0" y="0"/>
                </a:moveTo>
                <a:lnTo>
                  <a:pt x="159023" y="12872"/>
                </a:lnTo>
                <a:cubicBezTo>
                  <a:pt x="659101" y="63644"/>
                  <a:pt x="1176498" y="175345"/>
                  <a:pt x="1697597" y="306418"/>
                </a:cubicBezTo>
                <a:cubicBezTo>
                  <a:pt x="3312474" y="712392"/>
                  <a:pt x="3742395" y="1999786"/>
                  <a:pt x="4047822" y="3511272"/>
                </a:cubicBezTo>
                <a:cubicBezTo>
                  <a:pt x="4252232" y="4523358"/>
                  <a:pt x="4422733" y="5443193"/>
                  <a:pt x="3551503" y="6184235"/>
                </a:cubicBezTo>
                <a:cubicBezTo>
                  <a:pt x="3429343" y="6288166"/>
                  <a:pt x="3299185" y="6378784"/>
                  <a:pt x="3163159" y="6459073"/>
                </a:cubicBezTo>
                <a:lnTo>
                  <a:pt x="3092077" y="6498740"/>
                </a:lnTo>
                <a:lnTo>
                  <a:pt x="0" y="6498740"/>
                </a:lnTo>
                <a:lnTo>
                  <a:pt x="0" y="0"/>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3045E22C-A99D-41BB-AF14-EF1B1E745A7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36525"/>
            <a:ext cx="6130391" cy="6721476"/>
          </a:xfrm>
          <a:custGeom>
            <a:avLst/>
            <a:gdLst>
              <a:gd name="connsiteX0" fmla="*/ 0 w 4033589"/>
              <a:gd name="connsiteY0" fmla="*/ 0 h 6858000"/>
              <a:gd name="connsiteX1" fmla="*/ 1878934 w 4033589"/>
              <a:gd name="connsiteY1" fmla="*/ 0 h 6858000"/>
              <a:gd name="connsiteX2" fmla="*/ 1882313 w 4033589"/>
              <a:gd name="connsiteY2" fmla="*/ 2021 h 6858000"/>
              <a:gd name="connsiteX3" fmla="*/ 3475371 w 4033589"/>
              <a:gd name="connsiteY3" fmla="*/ 1517967 h 6858000"/>
              <a:gd name="connsiteX4" fmla="*/ 3975977 w 4033589"/>
              <a:gd name="connsiteY4" fmla="*/ 4379386 h 6858000"/>
              <a:gd name="connsiteX5" fmla="*/ 3312864 w 4033589"/>
              <a:gd name="connsiteY5" fmla="*/ 6852362 h 6858000"/>
              <a:gd name="connsiteX6" fmla="*/ 3310593 w 4033589"/>
              <a:gd name="connsiteY6" fmla="*/ 6858000 h 6858000"/>
              <a:gd name="connsiteX7" fmla="*/ 0 w 4033589"/>
              <a:gd name="connsiteY7" fmla="*/ 6858000 h 6858000"/>
              <a:gd name="connsiteX8" fmla="*/ 0 w 4033589"/>
              <a:gd name="connsiteY8" fmla="*/ 0 h 6858000"/>
              <a:gd name="connsiteX0" fmla="*/ 0 w 4033589"/>
              <a:gd name="connsiteY0" fmla="*/ 6858000 h 6858000"/>
              <a:gd name="connsiteX1" fmla="*/ 1878934 w 4033589"/>
              <a:gd name="connsiteY1" fmla="*/ 0 h 6858000"/>
              <a:gd name="connsiteX2" fmla="*/ 1882313 w 4033589"/>
              <a:gd name="connsiteY2" fmla="*/ 2021 h 6858000"/>
              <a:gd name="connsiteX3" fmla="*/ 3475371 w 4033589"/>
              <a:gd name="connsiteY3" fmla="*/ 1517967 h 6858000"/>
              <a:gd name="connsiteX4" fmla="*/ 3975977 w 4033589"/>
              <a:gd name="connsiteY4" fmla="*/ 4379386 h 6858000"/>
              <a:gd name="connsiteX5" fmla="*/ 3312864 w 4033589"/>
              <a:gd name="connsiteY5" fmla="*/ 6852362 h 6858000"/>
              <a:gd name="connsiteX6" fmla="*/ 3310593 w 4033589"/>
              <a:gd name="connsiteY6" fmla="*/ 6858000 h 6858000"/>
              <a:gd name="connsiteX7" fmla="*/ 0 w 4033589"/>
              <a:gd name="connsiteY7" fmla="*/ 6858000 h 6858000"/>
              <a:gd name="connsiteX0" fmla="*/ 1787494 w 3942149"/>
              <a:gd name="connsiteY0" fmla="*/ 0 h 6949440"/>
              <a:gd name="connsiteX1" fmla="*/ 1790873 w 3942149"/>
              <a:gd name="connsiteY1" fmla="*/ 2021 h 6949440"/>
              <a:gd name="connsiteX2" fmla="*/ 3383931 w 3942149"/>
              <a:gd name="connsiteY2" fmla="*/ 1517967 h 6949440"/>
              <a:gd name="connsiteX3" fmla="*/ 3884537 w 3942149"/>
              <a:gd name="connsiteY3" fmla="*/ 4379386 h 6949440"/>
              <a:gd name="connsiteX4" fmla="*/ 3221424 w 3942149"/>
              <a:gd name="connsiteY4" fmla="*/ 6852362 h 6949440"/>
              <a:gd name="connsiteX5" fmla="*/ 3219153 w 3942149"/>
              <a:gd name="connsiteY5" fmla="*/ 6858000 h 6949440"/>
              <a:gd name="connsiteX6" fmla="*/ 0 w 3942149"/>
              <a:gd name="connsiteY6" fmla="*/ 6949440 h 6949440"/>
              <a:gd name="connsiteX0" fmla="*/ 1787494 w 3942149"/>
              <a:gd name="connsiteY0" fmla="*/ 0 h 6949440"/>
              <a:gd name="connsiteX1" fmla="*/ 1790873 w 3942149"/>
              <a:gd name="connsiteY1" fmla="*/ 2021 h 6949440"/>
              <a:gd name="connsiteX2" fmla="*/ 3383931 w 3942149"/>
              <a:gd name="connsiteY2" fmla="*/ 1517967 h 6949440"/>
              <a:gd name="connsiteX3" fmla="*/ 3884537 w 3942149"/>
              <a:gd name="connsiteY3" fmla="*/ 4379386 h 6949440"/>
              <a:gd name="connsiteX4" fmla="*/ 3221424 w 3942149"/>
              <a:gd name="connsiteY4" fmla="*/ 6852362 h 6949440"/>
              <a:gd name="connsiteX5" fmla="*/ 3219153 w 3942149"/>
              <a:gd name="connsiteY5" fmla="*/ 6858000 h 6949440"/>
              <a:gd name="connsiteX6" fmla="*/ 0 w 3942149"/>
              <a:gd name="connsiteY6" fmla="*/ 6949440 h 6949440"/>
              <a:gd name="connsiteX0" fmla="*/ 0 w 2154655"/>
              <a:gd name="connsiteY0" fmla="*/ 0 h 6858000"/>
              <a:gd name="connsiteX1" fmla="*/ 3379 w 2154655"/>
              <a:gd name="connsiteY1" fmla="*/ 2021 h 6858000"/>
              <a:gd name="connsiteX2" fmla="*/ 1596437 w 2154655"/>
              <a:gd name="connsiteY2" fmla="*/ 1517967 h 6858000"/>
              <a:gd name="connsiteX3" fmla="*/ 2097043 w 2154655"/>
              <a:gd name="connsiteY3" fmla="*/ 4379386 h 6858000"/>
              <a:gd name="connsiteX4" fmla="*/ 1433930 w 2154655"/>
              <a:gd name="connsiteY4" fmla="*/ 6852362 h 6858000"/>
              <a:gd name="connsiteX5" fmla="*/ 1431659 w 2154655"/>
              <a:gd name="connsiteY5"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54655" h="6858000">
                <a:moveTo>
                  <a:pt x="0" y="0"/>
                </a:moveTo>
                <a:lnTo>
                  <a:pt x="3379" y="2021"/>
                </a:lnTo>
                <a:cubicBezTo>
                  <a:pt x="667061" y="423753"/>
                  <a:pt x="1239365" y="963389"/>
                  <a:pt x="1596437" y="1517967"/>
                </a:cubicBezTo>
                <a:cubicBezTo>
                  <a:pt x="2133142" y="2350886"/>
                  <a:pt x="2239839" y="3395752"/>
                  <a:pt x="2097043" y="4379386"/>
                </a:cubicBezTo>
                <a:cubicBezTo>
                  <a:pt x="2032295" y="4824358"/>
                  <a:pt x="1812506" y="5869368"/>
                  <a:pt x="1433930" y="6852362"/>
                </a:cubicBezTo>
                <a:lnTo>
                  <a:pt x="1431659" y="6858000"/>
                </a:lnTo>
              </a:path>
            </a:pathLst>
          </a:custGeom>
          <a:noFill/>
          <a:ln w="19050">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Avenir Next LT Pro Light"/>
            </a:endParaRPr>
          </a:p>
        </p:txBody>
      </p:sp>
      <p:sp>
        <p:nvSpPr>
          <p:cNvPr id="2" name="כותרת 1">
            <a:extLst>
              <a:ext uri="{FF2B5EF4-FFF2-40B4-BE49-F238E27FC236}">
                <a16:creationId xmlns:a16="http://schemas.microsoft.com/office/drawing/2014/main" id="{CB2E5077-F7AA-463A-9FE8-D6DCE4CDAE2A}"/>
              </a:ext>
            </a:extLst>
          </p:cNvPr>
          <p:cNvSpPr>
            <a:spLocks noGrp="1"/>
          </p:cNvSpPr>
          <p:nvPr>
            <p:ph type="ctrTitle"/>
          </p:nvPr>
        </p:nvSpPr>
        <p:spPr>
          <a:xfrm>
            <a:off x="555522" y="1804528"/>
            <a:ext cx="4572000" cy="2286000"/>
          </a:xfrm>
        </p:spPr>
        <p:txBody>
          <a:bodyPr>
            <a:normAutofit fontScale="90000"/>
          </a:bodyPr>
          <a:lstStyle/>
          <a:p>
            <a:pPr algn="l"/>
            <a:r>
              <a:rPr lang="en-US" sz="5400" b="1" dirty="0"/>
              <a:t>Community Logistic Preparedness</a:t>
            </a:r>
            <a:endParaRPr lang="LID4096" sz="5400" b="1" dirty="0"/>
          </a:p>
        </p:txBody>
      </p:sp>
      <p:pic>
        <p:nvPicPr>
          <p:cNvPr id="12" name="תמונה 11" descr="תמונה שמכילה טקסט&#10;&#10;התיאור נוצר באופן אוטומטי">
            <a:extLst>
              <a:ext uri="{FF2B5EF4-FFF2-40B4-BE49-F238E27FC236}">
                <a16:creationId xmlns:a16="http://schemas.microsoft.com/office/drawing/2014/main" id="{0988529F-5D81-BEFB-B413-5397E2D67EAA}"/>
              </a:ext>
            </a:extLst>
          </p:cNvPr>
          <p:cNvPicPr>
            <a:picLocks noChangeAspect="1"/>
          </p:cNvPicPr>
          <p:nvPr/>
        </p:nvPicPr>
        <p:blipFill rotWithShape="1">
          <a:blip r:embed="rId3">
            <a:extLst>
              <a:ext uri="{28A0092B-C50C-407E-A947-70E740481C1C}">
                <a14:useLocalDpi xmlns:a14="http://schemas.microsoft.com/office/drawing/2010/main" val="0"/>
              </a:ext>
            </a:extLst>
          </a:blip>
          <a:srcRect r="44475"/>
          <a:stretch/>
        </p:blipFill>
        <p:spPr>
          <a:xfrm>
            <a:off x="79093" y="9062"/>
            <a:ext cx="2057416" cy="464933"/>
          </a:xfrm>
          <a:prstGeom prst="rect">
            <a:avLst/>
          </a:prstGeom>
        </p:spPr>
      </p:pic>
      <p:pic>
        <p:nvPicPr>
          <p:cNvPr id="18" name="תמונה 17">
            <a:extLst>
              <a:ext uri="{FF2B5EF4-FFF2-40B4-BE49-F238E27FC236}">
                <a16:creationId xmlns:a16="http://schemas.microsoft.com/office/drawing/2014/main" id="{4B3DF2A8-6A66-1EF9-EF65-22F7FB087A3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011296" y="6189383"/>
            <a:ext cx="1957965" cy="585015"/>
          </a:xfrm>
          <a:prstGeom prst="rect">
            <a:avLst/>
          </a:prstGeom>
        </p:spPr>
      </p:pic>
      <p:pic>
        <p:nvPicPr>
          <p:cNvPr id="22" name="תמונה 21">
            <a:extLst>
              <a:ext uri="{FF2B5EF4-FFF2-40B4-BE49-F238E27FC236}">
                <a16:creationId xmlns:a16="http://schemas.microsoft.com/office/drawing/2014/main" id="{E717B519-FA60-07E2-F184-84513236C8E1}"/>
              </a:ext>
            </a:extLst>
          </p:cNvPr>
          <p:cNvPicPr>
            <a:picLocks noChangeAspect="1"/>
          </p:cNvPicPr>
          <p:nvPr/>
        </p:nvPicPr>
        <p:blipFill rotWithShape="1">
          <a:blip r:embed="rId5">
            <a:extLst>
              <a:ext uri="{28A0092B-C50C-407E-A947-70E740481C1C}">
                <a14:useLocalDpi xmlns:a14="http://schemas.microsoft.com/office/drawing/2010/main" val="0"/>
              </a:ext>
            </a:extLst>
          </a:blip>
          <a:srcRect l="1" t="30580" r="-1" b="36819"/>
          <a:stretch/>
        </p:blipFill>
        <p:spPr>
          <a:xfrm>
            <a:off x="-96162" y="6195452"/>
            <a:ext cx="2101180" cy="685018"/>
          </a:xfrm>
          <a:prstGeom prst="rect">
            <a:avLst/>
          </a:prstGeom>
        </p:spPr>
      </p:pic>
      <p:sp>
        <p:nvSpPr>
          <p:cNvPr id="10" name="כותרת 1">
            <a:extLst>
              <a:ext uri="{FF2B5EF4-FFF2-40B4-BE49-F238E27FC236}">
                <a16:creationId xmlns:a16="http://schemas.microsoft.com/office/drawing/2014/main" id="{45AD32A0-F815-6AFF-220E-7F009D82D79B}"/>
              </a:ext>
            </a:extLst>
          </p:cNvPr>
          <p:cNvSpPr txBox="1">
            <a:spLocks/>
          </p:cNvSpPr>
          <p:nvPr/>
        </p:nvSpPr>
        <p:spPr>
          <a:xfrm>
            <a:off x="954428" y="4499581"/>
            <a:ext cx="2982819" cy="877764"/>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3600" dirty="0"/>
              <a:t>Oleg Livshitz</a:t>
            </a:r>
            <a:endParaRPr lang="LID4096" sz="3600" dirty="0"/>
          </a:p>
        </p:txBody>
      </p:sp>
    </p:spTree>
    <p:extLst>
      <p:ext uri="{BB962C8B-B14F-4D97-AF65-F5344CB8AC3E}">
        <p14:creationId xmlns:p14="http://schemas.microsoft.com/office/powerpoint/2010/main" val="317256919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E6DC7D33-BEF9-47FD-B2D6-08C2A9A0A5C0}"/>
              </a:ext>
            </a:extLst>
          </p:cNvPr>
          <p:cNvSpPr>
            <a:spLocks noGrp="1"/>
          </p:cNvSpPr>
          <p:nvPr>
            <p:ph type="title"/>
          </p:nvPr>
        </p:nvSpPr>
        <p:spPr/>
        <p:txBody>
          <a:bodyPr/>
          <a:lstStyle/>
          <a:p>
            <a:r>
              <a:rPr lang="en-US" dirty="0"/>
              <a:t>The planning at the macro</a:t>
            </a:r>
            <a:endParaRPr lang="LID4096" dirty="0"/>
          </a:p>
        </p:txBody>
      </p:sp>
      <p:sp>
        <p:nvSpPr>
          <p:cNvPr id="3" name="מציין מיקום תוכן 2">
            <a:extLst>
              <a:ext uri="{FF2B5EF4-FFF2-40B4-BE49-F238E27FC236}">
                <a16:creationId xmlns:a16="http://schemas.microsoft.com/office/drawing/2014/main" id="{2C70029F-EC29-4441-9E61-793B0D9BEF67}"/>
              </a:ext>
            </a:extLst>
          </p:cNvPr>
          <p:cNvSpPr>
            <a:spLocks noGrp="1"/>
          </p:cNvSpPr>
          <p:nvPr>
            <p:ph idx="1"/>
          </p:nvPr>
        </p:nvSpPr>
        <p:spPr>
          <a:xfrm>
            <a:off x="761999" y="1523999"/>
            <a:ext cx="10668000" cy="4876801"/>
          </a:xfrm>
        </p:spPr>
        <p:txBody>
          <a:bodyPr>
            <a:normAutofit/>
          </a:bodyPr>
          <a:lstStyle/>
          <a:p>
            <a:r>
              <a:rPr lang="en-GB" dirty="0"/>
              <a:t>Logistics is </a:t>
            </a:r>
            <a:r>
              <a:rPr lang="en-GB" b="1" u="sng" dirty="0"/>
              <a:t>part of </a:t>
            </a:r>
            <a:r>
              <a:rPr lang="en-GB" dirty="0"/>
              <a:t>the emergency preparedness plan</a:t>
            </a:r>
          </a:p>
          <a:p>
            <a:endParaRPr lang="en-GB" dirty="0"/>
          </a:p>
          <a:p>
            <a:pPr marL="0" indent="0">
              <a:buNone/>
            </a:pPr>
            <a:endParaRPr lang="en-GB" dirty="0"/>
          </a:p>
          <a:p>
            <a:r>
              <a:rPr lang="en-GB" dirty="0"/>
              <a:t>The logistical response is based on an analysis of scenarios and needs</a:t>
            </a:r>
          </a:p>
          <a:p>
            <a:pPr marL="0" indent="0">
              <a:buNone/>
            </a:pPr>
            <a:endParaRPr lang="he-IL" dirty="0"/>
          </a:p>
          <a:p>
            <a:r>
              <a:rPr lang="en-GB" dirty="0"/>
              <a:t>How to do it…….</a:t>
            </a:r>
          </a:p>
          <a:p>
            <a:pPr marL="0" indent="0">
              <a:buNone/>
            </a:pPr>
            <a:endParaRPr lang="he-IL" dirty="0"/>
          </a:p>
          <a:p>
            <a:endParaRPr lang="LID4096" dirty="0"/>
          </a:p>
        </p:txBody>
      </p:sp>
      <mc:AlternateContent xmlns:mc="http://schemas.openxmlformats.org/markup-compatibility/2006" xmlns:pslz="http://schemas.microsoft.com/office/powerpoint/2016/slidezoom">
        <mc:Choice Requires="pslz">
          <p:graphicFrame>
            <p:nvGraphicFramePr>
              <p:cNvPr id="5" name="תצוגת שקופית 4">
                <a:extLst>
                  <a:ext uri="{FF2B5EF4-FFF2-40B4-BE49-F238E27FC236}">
                    <a16:creationId xmlns:a16="http://schemas.microsoft.com/office/drawing/2014/main" id="{3FF70045-39AC-7E14-81AB-C473BDE4A9FA}"/>
                  </a:ext>
                </a:extLst>
              </p:cNvPr>
              <p:cNvGraphicFramePr>
                <a:graphicFrameLocks noChangeAspect="1"/>
              </p:cNvGraphicFramePr>
              <p:nvPr>
                <p:extLst>
                  <p:ext uri="{D42A27DB-BD31-4B8C-83A1-F6EECF244321}">
                    <p14:modId xmlns:p14="http://schemas.microsoft.com/office/powerpoint/2010/main" val="3223773220"/>
                  </p:ext>
                </p:extLst>
              </p:nvPr>
            </p:nvGraphicFramePr>
            <p:xfrm>
              <a:off x="8121445" y="2131143"/>
              <a:ext cx="2089354" cy="1175262"/>
            </p:xfrm>
            <a:graphic>
              <a:graphicData uri="http://schemas.microsoft.com/office/powerpoint/2016/slidezoom">
                <pslz:sldZm>
                  <pslz:sldZmObj sldId="268" cId="3613248278">
                    <pslz:zmPr id="{F7F26D5F-3D7C-4E75-8243-D0579CF645CA}" transitionDur="1000">
                      <p166:blipFill xmlns:p166="http://schemas.microsoft.com/office/powerpoint/2016/6/main">
                        <a:blip r:embed="rId2"/>
                        <a:stretch>
                          <a:fillRect/>
                        </a:stretch>
                      </p166:blipFill>
                      <p166:spPr xmlns:p166="http://schemas.microsoft.com/office/powerpoint/2016/6/main">
                        <a:xfrm>
                          <a:off x="0" y="0"/>
                          <a:ext cx="2089354" cy="1175262"/>
                        </a:xfrm>
                        <a:prstGeom prst="rect">
                          <a:avLst/>
                        </a:prstGeom>
                        <a:ln w="3175">
                          <a:solidFill>
                            <a:prstClr val="ltGray"/>
                          </a:solidFill>
                        </a:ln>
                      </p166:spPr>
                    </pslz:zmPr>
                  </pslz:sldZmObj>
                </pslz:sldZm>
              </a:graphicData>
            </a:graphic>
          </p:graphicFrame>
        </mc:Choice>
        <mc:Fallback xmlns="">
          <p:pic>
            <p:nvPicPr>
              <p:cNvPr id="5" name="תצוגת שקופית 4">
                <a:hlinkClick r:id="rId3" action="ppaction://hlinksldjump"/>
                <a:extLst>
                  <a:ext uri="{FF2B5EF4-FFF2-40B4-BE49-F238E27FC236}">
                    <a16:creationId xmlns:a16="http://schemas.microsoft.com/office/drawing/2014/main" id="{3FF70045-39AC-7E14-81AB-C473BDE4A9FA}"/>
                  </a:ext>
                </a:extLst>
              </p:cNvPr>
              <p:cNvPicPr>
                <a:picLocks noGrp="1" noRot="1" noChangeAspect="1" noMove="1" noResize="1" noEditPoints="1" noAdjustHandles="1" noChangeArrowheads="1" noChangeShapeType="1"/>
              </p:cNvPicPr>
              <p:nvPr/>
            </p:nvPicPr>
            <p:blipFill>
              <a:blip r:embed="rId4"/>
              <a:stretch>
                <a:fillRect/>
              </a:stretch>
            </p:blipFill>
            <p:spPr>
              <a:xfrm>
                <a:off x="8121445" y="2131143"/>
                <a:ext cx="2089354" cy="1175262"/>
              </a:xfrm>
              <a:prstGeom prst="rect">
                <a:avLst/>
              </a:prstGeom>
              <a:ln w="3175">
                <a:solidFill>
                  <a:prstClr val="ltGray"/>
                </a:solidFill>
              </a:ln>
            </p:spPr>
          </p:pic>
        </mc:Fallback>
      </mc:AlternateContent>
      <mc:AlternateContent xmlns:mc="http://schemas.openxmlformats.org/markup-compatibility/2006" xmlns:pslz="http://schemas.microsoft.com/office/powerpoint/2016/slidezoom">
        <mc:Choice Requires="pslz">
          <p:graphicFrame>
            <p:nvGraphicFramePr>
              <p:cNvPr id="7" name="תצוגת שקופית 6">
                <a:extLst>
                  <a:ext uri="{FF2B5EF4-FFF2-40B4-BE49-F238E27FC236}">
                    <a16:creationId xmlns:a16="http://schemas.microsoft.com/office/drawing/2014/main" id="{7004059C-BEA6-85E9-8293-1AF73D8A65EE}"/>
                  </a:ext>
                </a:extLst>
              </p:cNvPr>
              <p:cNvGraphicFramePr>
                <a:graphicFrameLocks noChangeAspect="1"/>
              </p:cNvGraphicFramePr>
              <p:nvPr>
                <p:extLst>
                  <p:ext uri="{D42A27DB-BD31-4B8C-83A1-F6EECF244321}">
                    <p14:modId xmlns:p14="http://schemas.microsoft.com/office/powerpoint/2010/main" val="3895886059"/>
                  </p:ext>
                </p:extLst>
              </p:nvPr>
            </p:nvGraphicFramePr>
            <p:xfrm>
              <a:off x="8121445" y="4037064"/>
              <a:ext cx="2089354" cy="1175262"/>
            </p:xfrm>
            <a:graphic>
              <a:graphicData uri="http://schemas.microsoft.com/office/powerpoint/2016/slidezoom">
                <pslz:sldZm>
                  <pslz:sldZmObj sldId="282" cId="1874390095">
                    <pslz:zmPr id="{473E2BB5-5E9D-48BE-A995-14717500EA70}" transitionDur="1000" showBg="0">
                      <p166:blipFill xmlns:p166="http://schemas.microsoft.com/office/powerpoint/2016/6/main">
                        <a:blip r:embed="rId5"/>
                        <a:stretch>
                          <a:fillRect/>
                        </a:stretch>
                      </p166:blipFill>
                      <p166:spPr xmlns:p166="http://schemas.microsoft.com/office/powerpoint/2016/6/main">
                        <a:xfrm>
                          <a:off x="0" y="0"/>
                          <a:ext cx="2089354" cy="1175262"/>
                        </a:xfrm>
                        <a:prstGeom prst="rect">
                          <a:avLst/>
                        </a:prstGeom>
                      </p166:spPr>
                    </pslz:zmPr>
                  </pslz:sldZmObj>
                </pslz:sldZm>
              </a:graphicData>
            </a:graphic>
          </p:graphicFrame>
        </mc:Choice>
        <mc:Fallback xmlns="">
          <p:pic>
            <p:nvPicPr>
              <p:cNvPr id="7" name="תצוגת שקופית 6">
                <a:hlinkClick r:id="rId6" action="ppaction://hlinksldjump"/>
                <a:extLst>
                  <a:ext uri="{FF2B5EF4-FFF2-40B4-BE49-F238E27FC236}">
                    <a16:creationId xmlns:a16="http://schemas.microsoft.com/office/drawing/2014/main" id="{7004059C-BEA6-85E9-8293-1AF73D8A65EE}"/>
                  </a:ext>
                </a:extLst>
              </p:cNvPr>
              <p:cNvPicPr>
                <a:picLocks noGrp="1" noRot="1" noChangeAspect="1" noMove="1" noResize="1" noEditPoints="1" noAdjustHandles="1" noChangeArrowheads="1" noChangeShapeType="1"/>
              </p:cNvPicPr>
              <p:nvPr/>
            </p:nvPicPr>
            <p:blipFill>
              <a:blip r:embed="rId7"/>
              <a:stretch>
                <a:fillRect/>
              </a:stretch>
            </p:blipFill>
            <p:spPr>
              <a:xfrm>
                <a:off x="8121445" y="4037064"/>
                <a:ext cx="2089354" cy="1175262"/>
              </a:xfrm>
              <a:prstGeom prst="rect">
                <a:avLst/>
              </a:prstGeom>
            </p:spPr>
          </p:pic>
        </mc:Fallback>
      </mc:AlternateContent>
      <mc:AlternateContent xmlns:mc="http://schemas.openxmlformats.org/markup-compatibility/2006" xmlns:pslz="http://schemas.microsoft.com/office/powerpoint/2016/slidezoom">
        <mc:Choice Requires="pslz">
          <p:graphicFrame>
            <p:nvGraphicFramePr>
              <p:cNvPr id="9" name="תצוגת שקופית 8">
                <a:extLst>
                  <a:ext uri="{FF2B5EF4-FFF2-40B4-BE49-F238E27FC236}">
                    <a16:creationId xmlns:a16="http://schemas.microsoft.com/office/drawing/2014/main" id="{2BD6B95C-9D6A-D67E-F05D-08E247EFD829}"/>
                  </a:ext>
                </a:extLst>
              </p:cNvPr>
              <p:cNvGraphicFramePr>
                <a:graphicFrameLocks noChangeAspect="1"/>
              </p:cNvGraphicFramePr>
              <p:nvPr>
                <p:extLst>
                  <p:ext uri="{D42A27DB-BD31-4B8C-83A1-F6EECF244321}">
                    <p14:modId xmlns:p14="http://schemas.microsoft.com/office/powerpoint/2010/main" val="2741907859"/>
                  </p:ext>
                </p:extLst>
              </p:nvPr>
            </p:nvGraphicFramePr>
            <p:xfrm>
              <a:off x="4788310" y="5334001"/>
              <a:ext cx="2448232" cy="1377131"/>
            </p:xfrm>
            <a:graphic>
              <a:graphicData uri="http://schemas.microsoft.com/office/powerpoint/2016/slidezoom">
                <pslz:sldZm>
                  <pslz:sldZmObj sldId="271" cId="2224591171">
                    <pslz:zmPr id="{34687FAF-D4AD-42ED-9A70-54A0D03283D1}" transitionDur="1000" showBg="0">
                      <p166:blipFill xmlns:p166="http://schemas.microsoft.com/office/powerpoint/2016/6/main">
                        <a:blip r:embed="rId8"/>
                        <a:stretch>
                          <a:fillRect/>
                        </a:stretch>
                      </p166:blipFill>
                      <p166:spPr xmlns:p166="http://schemas.microsoft.com/office/powerpoint/2016/6/main">
                        <a:xfrm>
                          <a:off x="0" y="0"/>
                          <a:ext cx="2448232" cy="1377131"/>
                        </a:xfrm>
                        <a:prstGeom prst="rect">
                          <a:avLst/>
                        </a:prstGeom>
                      </p166:spPr>
                    </pslz:zmPr>
                  </pslz:sldZmObj>
                </pslz:sldZm>
              </a:graphicData>
            </a:graphic>
          </p:graphicFrame>
        </mc:Choice>
        <mc:Fallback xmlns="">
          <p:pic>
            <p:nvPicPr>
              <p:cNvPr id="9" name="תצוגת שקופית 8">
                <a:hlinkClick r:id="rId9" action="ppaction://hlinksldjump"/>
                <a:extLst>
                  <a:ext uri="{FF2B5EF4-FFF2-40B4-BE49-F238E27FC236}">
                    <a16:creationId xmlns:a16="http://schemas.microsoft.com/office/drawing/2014/main" id="{2BD6B95C-9D6A-D67E-F05D-08E247EFD829}"/>
                  </a:ext>
                </a:extLst>
              </p:cNvPr>
              <p:cNvPicPr>
                <a:picLocks noGrp="1" noRot="1" noChangeAspect="1" noMove="1" noResize="1" noEditPoints="1" noAdjustHandles="1" noChangeArrowheads="1" noChangeShapeType="1"/>
              </p:cNvPicPr>
              <p:nvPr/>
            </p:nvPicPr>
            <p:blipFill>
              <a:blip r:embed="rId10"/>
              <a:stretch>
                <a:fillRect/>
              </a:stretch>
            </p:blipFill>
            <p:spPr>
              <a:xfrm>
                <a:off x="4788310" y="5334001"/>
                <a:ext cx="2448232" cy="1377131"/>
              </a:xfrm>
              <a:prstGeom prst="rect">
                <a:avLst/>
              </a:prstGeom>
            </p:spPr>
          </p:pic>
        </mc:Fallback>
      </mc:AlternateContent>
    </p:spTree>
    <p:extLst>
      <p:ext uri="{BB962C8B-B14F-4D97-AF65-F5344CB8AC3E}">
        <p14:creationId xmlns:p14="http://schemas.microsoft.com/office/powerpoint/2010/main" val="181818861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0">
  <p:cSld>
    <p:bg>
      <p:bgPr>
        <a:solidFill>
          <a:schemeClr val="bg2"/>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987A0FBA-CC04-4256-A8EB-BB3C543E989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3D065C6D-EB42-400B-99C4-D0ACE936F6C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13174" y="0"/>
            <a:ext cx="5578824" cy="6028256"/>
          </a:xfrm>
          <a:custGeom>
            <a:avLst/>
            <a:gdLst>
              <a:gd name="connsiteX0" fmla="*/ 1681218 w 5578824"/>
              <a:gd name="connsiteY0" fmla="*/ 0 h 6028256"/>
              <a:gd name="connsiteX1" fmla="*/ 5578824 w 5578824"/>
              <a:gd name="connsiteY1" fmla="*/ 0 h 6028256"/>
              <a:gd name="connsiteX2" fmla="*/ 5578824 w 5578824"/>
              <a:gd name="connsiteY2" fmla="*/ 5760161 h 6028256"/>
              <a:gd name="connsiteX3" fmla="*/ 5441231 w 5578824"/>
              <a:gd name="connsiteY3" fmla="*/ 5804042 h 6028256"/>
              <a:gd name="connsiteX4" fmla="*/ 4253224 w 5578824"/>
              <a:gd name="connsiteY4" fmla="*/ 5980388 h 6028256"/>
              <a:gd name="connsiteX5" fmla="*/ 837278 w 5578824"/>
              <a:gd name="connsiteY5" fmla="*/ 4877588 h 6028256"/>
              <a:gd name="connsiteX6" fmla="*/ 109626 w 5578824"/>
              <a:gd name="connsiteY6" fmla="*/ 3329255 h 6028256"/>
              <a:gd name="connsiteX7" fmla="*/ 156962 w 5578824"/>
              <a:gd name="connsiteY7" fmla="*/ 1773839 h 6028256"/>
              <a:gd name="connsiteX8" fmla="*/ 904890 w 5578824"/>
              <a:gd name="connsiteY8" fmla="*/ 738354 h 6028256"/>
              <a:gd name="connsiteX9" fmla="*/ 1304592 w 5578824"/>
              <a:gd name="connsiteY9" fmla="*/ 360545 h 60282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578824" h="6028256">
                <a:moveTo>
                  <a:pt x="1681218" y="0"/>
                </a:moveTo>
                <a:lnTo>
                  <a:pt x="5578824" y="0"/>
                </a:lnTo>
                <a:lnTo>
                  <a:pt x="5578824" y="5760161"/>
                </a:lnTo>
                <a:lnTo>
                  <a:pt x="5441231" y="5804042"/>
                </a:lnTo>
                <a:cubicBezTo>
                  <a:pt x="5079089" y="5907589"/>
                  <a:pt x="4674877" y="5944442"/>
                  <a:pt x="4253224" y="5980388"/>
                </a:cubicBezTo>
                <a:cubicBezTo>
                  <a:pt x="2813852" y="6102970"/>
                  <a:pt x="1551586" y="6071494"/>
                  <a:pt x="837278" y="4877588"/>
                </a:cubicBezTo>
                <a:cubicBezTo>
                  <a:pt x="529862" y="4363935"/>
                  <a:pt x="255162" y="3847185"/>
                  <a:pt x="109626" y="3329255"/>
                </a:cubicBezTo>
                <a:cubicBezTo>
                  <a:pt x="-35907" y="2811325"/>
                  <a:pt x="-52277" y="2292214"/>
                  <a:pt x="156962" y="1773839"/>
                </a:cubicBezTo>
                <a:cubicBezTo>
                  <a:pt x="296494" y="1428108"/>
                  <a:pt x="536161" y="1082881"/>
                  <a:pt x="904890" y="738354"/>
                </a:cubicBezTo>
                <a:cubicBezTo>
                  <a:pt x="1036690" y="615181"/>
                  <a:pt x="1169968" y="488910"/>
                  <a:pt x="1304592" y="360545"/>
                </a:cubicBezTo>
                <a:close/>
              </a:path>
            </a:pathLst>
          </a:cu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Freeform: Shape 15">
            <a:extLst>
              <a:ext uri="{FF2B5EF4-FFF2-40B4-BE49-F238E27FC236}">
                <a16:creationId xmlns:a16="http://schemas.microsoft.com/office/drawing/2014/main" id="{3362A0EA-3E81-4464-94B8-70BE5870EDC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487883" y="0"/>
            <a:ext cx="5704117" cy="6096000"/>
          </a:xfrm>
          <a:custGeom>
            <a:avLst/>
            <a:gdLst>
              <a:gd name="connsiteX0" fmla="*/ 0 w 5704117"/>
              <a:gd name="connsiteY0" fmla="*/ 0 h 6096000"/>
              <a:gd name="connsiteX1" fmla="*/ 4562795 w 5704117"/>
              <a:gd name="connsiteY1" fmla="*/ 0 h 6096000"/>
              <a:gd name="connsiteX2" fmla="*/ 4721192 w 5704117"/>
              <a:gd name="connsiteY2" fmla="*/ 133595 h 6096000"/>
              <a:gd name="connsiteX3" fmla="*/ 5467522 w 5704117"/>
              <a:gd name="connsiteY3" fmla="*/ 1054328 h 6096000"/>
              <a:gd name="connsiteX4" fmla="*/ 5538873 w 5704117"/>
              <a:gd name="connsiteY4" fmla="*/ 2897564 h 6096000"/>
              <a:gd name="connsiteX5" fmla="*/ 4442050 w 5704117"/>
              <a:gd name="connsiteY5" fmla="*/ 4732407 h 6096000"/>
              <a:gd name="connsiteX6" fmla="*/ 93046 w 5704117"/>
              <a:gd name="connsiteY6" fmla="*/ 6082857 h 6096000"/>
              <a:gd name="connsiteX7" fmla="*/ 0 w 5704117"/>
              <a:gd name="connsiteY7" fmla="*/ 6078450 h 6096000"/>
              <a:gd name="connsiteX0" fmla="*/ 4562795 w 5704117"/>
              <a:gd name="connsiteY0" fmla="*/ 0 h 6096000"/>
              <a:gd name="connsiteX1" fmla="*/ 4721192 w 5704117"/>
              <a:gd name="connsiteY1" fmla="*/ 133595 h 6096000"/>
              <a:gd name="connsiteX2" fmla="*/ 5467522 w 5704117"/>
              <a:gd name="connsiteY2" fmla="*/ 1054328 h 6096000"/>
              <a:gd name="connsiteX3" fmla="*/ 5538873 w 5704117"/>
              <a:gd name="connsiteY3" fmla="*/ 2897564 h 6096000"/>
              <a:gd name="connsiteX4" fmla="*/ 4442050 w 5704117"/>
              <a:gd name="connsiteY4" fmla="*/ 4732407 h 6096000"/>
              <a:gd name="connsiteX5" fmla="*/ 93046 w 5704117"/>
              <a:gd name="connsiteY5" fmla="*/ 6082857 h 6096000"/>
              <a:gd name="connsiteX6" fmla="*/ 0 w 5704117"/>
              <a:gd name="connsiteY6" fmla="*/ 6078450 h 6096000"/>
              <a:gd name="connsiteX7" fmla="*/ 91440 w 5704117"/>
              <a:gd name="connsiteY7" fmla="*/ 91440 h 6096000"/>
              <a:gd name="connsiteX0" fmla="*/ 4562795 w 5704117"/>
              <a:gd name="connsiteY0" fmla="*/ 0 h 6096000"/>
              <a:gd name="connsiteX1" fmla="*/ 4721192 w 5704117"/>
              <a:gd name="connsiteY1" fmla="*/ 133595 h 6096000"/>
              <a:gd name="connsiteX2" fmla="*/ 5467522 w 5704117"/>
              <a:gd name="connsiteY2" fmla="*/ 1054328 h 6096000"/>
              <a:gd name="connsiteX3" fmla="*/ 5538873 w 5704117"/>
              <a:gd name="connsiteY3" fmla="*/ 2897564 h 6096000"/>
              <a:gd name="connsiteX4" fmla="*/ 4442050 w 5704117"/>
              <a:gd name="connsiteY4" fmla="*/ 4732407 h 6096000"/>
              <a:gd name="connsiteX5" fmla="*/ 93046 w 5704117"/>
              <a:gd name="connsiteY5" fmla="*/ 6082857 h 6096000"/>
              <a:gd name="connsiteX6" fmla="*/ 0 w 5704117"/>
              <a:gd name="connsiteY6" fmla="*/ 6078450 h 609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704117" h="6096000">
                <a:moveTo>
                  <a:pt x="4562795" y="0"/>
                </a:moveTo>
                <a:lnTo>
                  <a:pt x="4721192" y="133595"/>
                </a:lnTo>
                <a:cubicBezTo>
                  <a:pt x="5067135" y="440105"/>
                  <a:pt x="5309779" y="747048"/>
                  <a:pt x="5467522" y="1054328"/>
                </a:cubicBezTo>
                <a:cubicBezTo>
                  <a:pt x="5782917" y="1668625"/>
                  <a:pt x="5758242" y="2283795"/>
                  <a:pt x="5538873" y="2897564"/>
                </a:cubicBezTo>
                <a:cubicBezTo>
                  <a:pt x="5319500" y="3511334"/>
                  <a:pt x="4905433" y="4123706"/>
                  <a:pt x="4442050" y="4732407"/>
                </a:cubicBezTo>
                <a:cubicBezTo>
                  <a:pt x="3499930" y="5970384"/>
                  <a:pt x="1925433" y="6153690"/>
                  <a:pt x="93046" y="6082857"/>
                </a:cubicBezTo>
                <a:lnTo>
                  <a:pt x="0" y="6078450"/>
                </a:lnTo>
              </a:path>
            </a:pathLst>
          </a:custGeom>
          <a:noFill/>
          <a:ln w="19050">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prstClr val="white"/>
              </a:solidFill>
              <a:latin typeface="Avenir Next LT Pro Light"/>
            </a:endParaRPr>
          </a:p>
        </p:txBody>
      </p:sp>
      <p:sp>
        <p:nvSpPr>
          <p:cNvPr id="5" name="תיבת טקסט 4">
            <a:extLst>
              <a:ext uri="{FF2B5EF4-FFF2-40B4-BE49-F238E27FC236}">
                <a16:creationId xmlns:a16="http://schemas.microsoft.com/office/drawing/2014/main" id="{18441974-997B-4E6A-B9EB-4942AB2027F0}"/>
              </a:ext>
            </a:extLst>
          </p:cNvPr>
          <p:cNvSpPr txBox="1"/>
          <p:nvPr/>
        </p:nvSpPr>
        <p:spPr>
          <a:xfrm>
            <a:off x="0" y="6377265"/>
            <a:ext cx="11410901" cy="1055914"/>
          </a:xfrm>
          <a:prstGeom prst="rect">
            <a:avLst/>
          </a:prstGeom>
        </p:spPr>
        <p:txBody>
          <a:bodyPr vert="horz" lIns="91440" tIns="45720" rIns="91440" bIns="45720" rtlCol="0">
            <a:normAutofit/>
          </a:bodyPr>
          <a:lstStyle/>
          <a:p>
            <a:pPr algn="l" rtl="0">
              <a:lnSpc>
                <a:spcPct val="125000"/>
              </a:lnSpc>
              <a:spcAft>
                <a:spcPts val="600"/>
              </a:spcAft>
            </a:pPr>
            <a:r>
              <a:rPr lang="en-US" sz="1600" dirty="0">
                <a:solidFill>
                  <a:schemeClr val="tx1">
                    <a:alpha val="70000"/>
                  </a:schemeClr>
                </a:solidFill>
              </a:rPr>
              <a:t>Nicoll, S. R., &amp; Owens, R. W. (2013). Emergency Response &amp;Business Continuity: The Next Generation in Planning. </a:t>
            </a:r>
          </a:p>
        </p:txBody>
      </p:sp>
      <p:sp>
        <p:nvSpPr>
          <p:cNvPr id="2" name="כותרת 1">
            <a:extLst>
              <a:ext uri="{FF2B5EF4-FFF2-40B4-BE49-F238E27FC236}">
                <a16:creationId xmlns:a16="http://schemas.microsoft.com/office/drawing/2014/main" id="{39291675-60B6-41A2-AA13-5917D97F0E0C}"/>
              </a:ext>
            </a:extLst>
          </p:cNvPr>
          <p:cNvSpPr>
            <a:spLocks noGrp="1"/>
          </p:cNvSpPr>
          <p:nvPr>
            <p:ph type="title"/>
          </p:nvPr>
        </p:nvSpPr>
        <p:spPr>
          <a:xfrm>
            <a:off x="190400" y="204849"/>
            <a:ext cx="3026426" cy="4855028"/>
          </a:xfrm>
        </p:spPr>
        <p:txBody>
          <a:bodyPr vert="horz" lIns="91440" tIns="45720" rIns="91440" bIns="45720" rtlCol="0" anchor="ctr">
            <a:normAutofit/>
          </a:bodyPr>
          <a:lstStyle/>
          <a:p>
            <a:r>
              <a:rPr lang="en-US" sz="3200" dirty="0"/>
              <a:t>Phases of Developing a Business Continuity Plan as example </a:t>
            </a:r>
          </a:p>
        </p:txBody>
      </p:sp>
      <p:pic>
        <p:nvPicPr>
          <p:cNvPr id="7" name="מציין מיקום תוכן 6">
            <a:extLst>
              <a:ext uri="{FF2B5EF4-FFF2-40B4-BE49-F238E27FC236}">
                <a16:creationId xmlns:a16="http://schemas.microsoft.com/office/drawing/2014/main" id="{B2B52A41-78A7-437C-A23A-40CF88D8CAB2}"/>
              </a:ext>
            </a:extLst>
          </p:cNvPr>
          <p:cNvPicPr>
            <a:picLocks noGrp="1" noChangeAspect="1"/>
          </p:cNvPicPr>
          <p:nvPr>
            <p:ph idx="1"/>
          </p:nvPr>
        </p:nvPicPr>
        <p:blipFill>
          <a:blip r:embed="rId2"/>
          <a:stretch>
            <a:fillRect/>
          </a:stretch>
        </p:blipFill>
        <p:spPr>
          <a:xfrm>
            <a:off x="3407226" y="94144"/>
            <a:ext cx="8594374" cy="6080520"/>
          </a:xfrm>
          <a:prstGeom prst="rect">
            <a:avLst/>
          </a:prstGeom>
        </p:spPr>
      </p:pic>
    </p:spTree>
    <p:extLst>
      <p:ext uri="{BB962C8B-B14F-4D97-AF65-F5344CB8AC3E}">
        <p14:creationId xmlns:p14="http://schemas.microsoft.com/office/powerpoint/2010/main" val="361324827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aphicFrame>
        <p:nvGraphicFramePr>
          <p:cNvPr id="4" name="דיאגרמה 3">
            <a:extLst>
              <a:ext uri="{FF2B5EF4-FFF2-40B4-BE49-F238E27FC236}">
                <a16:creationId xmlns:a16="http://schemas.microsoft.com/office/drawing/2014/main" id="{DC25D954-7C2E-35E2-59F4-215D5C0B95BA}"/>
              </a:ext>
            </a:extLst>
          </p:cNvPr>
          <p:cNvGraphicFramePr/>
          <p:nvPr>
            <p:extLst>
              <p:ext uri="{D42A27DB-BD31-4B8C-83A1-F6EECF244321}">
                <p14:modId xmlns:p14="http://schemas.microsoft.com/office/powerpoint/2010/main" val="3934100000"/>
              </p:ext>
            </p:extLst>
          </p:nvPr>
        </p:nvGraphicFramePr>
        <p:xfrm>
          <a:off x="1314245" y="481782"/>
          <a:ext cx="10307484" cy="592148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87439009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C28C9CCA-BA84-4BC2-B010-6445CDD3671D}"/>
              </a:ext>
            </a:extLst>
          </p:cNvPr>
          <p:cNvSpPr>
            <a:spLocks noGrp="1"/>
          </p:cNvSpPr>
          <p:nvPr>
            <p:ph type="title"/>
          </p:nvPr>
        </p:nvSpPr>
        <p:spPr/>
        <p:txBody>
          <a:bodyPr/>
          <a:lstStyle/>
          <a:p>
            <a:r>
              <a:rPr lang="en-US" dirty="0"/>
              <a:t>Example for building plan </a:t>
            </a:r>
            <a:endParaRPr lang="LID4096" dirty="0"/>
          </a:p>
        </p:txBody>
      </p:sp>
      <p:sp>
        <p:nvSpPr>
          <p:cNvPr id="3" name="מציין מיקום תוכן 2">
            <a:extLst>
              <a:ext uri="{FF2B5EF4-FFF2-40B4-BE49-F238E27FC236}">
                <a16:creationId xmlns:a16="http://schemas.microsoft.com/office/drawing/2014/main" id="{DA809FD8-ED48-448B-A3D9-E5F861B0C4D7}"/>
              </a:ext>
            </a:extLst>
          </p:cNvPr>
          <p:cNvSpPr>
            <a:spLocks noGrp="1"/>
          </p:cNvSpPr>
          <p:nvPr>
            <p:ph idx="1"/>
          </p:nvPr>
        </p:nvSpPr>
        <p:spPr>
          <a:xfrm>
            <a:off x="761999" y="1524000"/>
            <a:ext cx="10668000" cy="1477938"/>
          </a:xfrm>
        </p:spPr>
        <p:txBody>
          <a:bodyPr/>
          <a:lstStyle/>
          <a:p>
            <a:r>
              <a:rPr lang="en-GB" dirty="0"/>
              <a:t>Ability to perform the task at the appropriate level of service, before the scenario occurs</a:t>
            </a:r>
            <a:endParaRPr lang="LID4096" dirty="0"/>
          </a:p>
        </p:txBody>
      </p:sp>
      <p:graphicFrame>
        <p:nvGraphicFramePr>
          <p:cNvPr id="24" name="מציין מיקום תוכן 3">
            <a:extLst>
              <a:ext uri="{FF2B5EF4-FFF2-40B4-BE49-F238E27FC236}">
                <a16:creationId xmlns:a16="http://schemas.microsoft.com/office/drawing/2014/main" id="{CBC06365-4756-4D1C-B546-8412C2D3408D}"/>
              </a:ext>
            </a:extLst>
          </p:cNvPr>
          <p:cNvGraphicFramePr>
            <a:graphicFrameLocks/>
          </p:cNvGraphicFramePr>
          <p:nvPr>
            <p:extLst>
              <p:ext uri="{D42A27DB-BD31-4B8C-83A1-F6EECF244321}">
                <p14:modId xmlns:p14="http://schemas.microsoft.com/office/powerpoint/2010/main" val="2787358644"/>
              </p:ext>
            </p:extLst>
          </p:nvPr>
        </p:nvGraphicFramePr>
        <p:xfrm>
          <a:off x="277584" y="2694654"/>
          <a:ext cx="11636830" cy="4091087"/>
        </p:xfrm>
        <a:graphic>
          <a:graphicData uri="http://schemas.openxmlformats.org/drawingml/2006/table">
            <a:tbl>
              <a:tblPr/>
              <a:tblGrid>
                <a:gridCol w="1264168">
                  <a:extLst>
                    <a:ext uri="{9D8B030D-6E8A-4147-A177-3AD203B41FA5}">
                      <a16:colId xmlns:a16="http://schemas.microsoft.com/office/drawing/2014/main" val="1711119293"/>
                    </a:ext>
                  </a:extLst>
                </a:gridCol>
                <a:gridCol w="1614403">
                  <a:extLst>
                    <a:ext uri="{9D8B030D-6E8A-4147-A177-3AD203B41FA5}">
                      <a16:colId xmlns:a16="http://schemas.microsoft.com/office/drawing/2014/main" val="2887227347"/>
                    </a:ext>
                  </a:extLst>
                </a:gridCol>
                <a:gridCol w="1870162">
                  <a:extLst>
                    <a:ext uri="{9D8B030D-6E8A-4147-A177-3AD203B41FA5}">
                      <a16:colId xmlns:a16="http://schemas.microsoft.com/office/drawing/2014/main" val="1438597547"/>
                    </a:ext>
                  </a:extLst>
                </a:gridCol>
                <a:gridCol w="1361412">
                  <a:extLst>
                    <a:ext uri="{9D8B030D-6E8A-4147-A177-3AD203B41FA5}">
                      <a16:colId xmlns:a16="http://schemas.microsoft.com/office/drawing/2014/main" val="934410133"/>
                    </a:ext>
                  </a:extLst>
                </a:gridCol>
                <a:gridCol w="1156071">
                  <a:extLst>
                    <a:ext uri="{9D8B030D-6E8A-4147-A177-3AD203B41FA5}">
                      <a16:colId xmlns:a16="http://schemas.microsoft.com/office/drawing/2014/main" val="2145741503"/>
                    </a:ext>
                  </a:extLst>
                </a:gridCol>
                <a:gridCol w="1491343">
                  <a:extLst>
                    <a:ext uri="{9D8B030D-6E8A-4147-A177-3AD203B41FA5}">
                      <a16:colId xmlns:a16="http://schemas.microsoft.com/office/drawing/2014/main" val="2115066790"/>
                    </a:ext>
                  </a:extLst>
                </a:gridCol>
                <a:gridCol w="1209920">
                  <a:extLst>
                    <a:ext uri="{9D8B030D-6E8A-4147-A177-3AD203B41FA5}">
                      <a16:colId xmlns:a16="http://schemas.microsoft.com/office/drawing/2014/main" val="1825903490"/>
                    </a:ext>
                  </a:extLst>
                </a:gridCol>
                <a:gridCol w="875194">
                  <a:extLst>
                    <a:ext uri="{9D8B030D-6E8A-4147-A177-3AD203B41FA5}">
                      <a16:colId xmlns:a16="http://schemas.microsoft.com/office/drawing/2014/main" val="1381693273"/>
                    </a:ext>
                  </a:extLst>
                </a:gridCol>
                <a:gridCol w="794157">
                  <a:extLst>
                    <a:ext uri="{9D8B030D-6E8A-4147-A177-3AD203B41FA5}">
                      <a16:colId xmlns:a16="http://schemas.microsoft.com/office/drawing/2014/main" val="3230926137"/>
                    </a:ext>
                  </a:extLst>
                </a:gridCol>
              </a:tblGrid>
              <a:tr h="0">
                <a:tc>
                  <a:txBody>
                    <a:bodyPr/>
                    <a:lstStyle/>
                    <a:p>
                      <a:pPr algn="ctr" fontAlgn="ctr"/>
                      <a:r>
                        <a:rPr lang="en-US" sz="1800" b="1" i="0" u="none" strike="noStrike" dirty="0">
                          <a:solidFill>
                            <a:srgbClr val="FFFFFF"/>
                          </a:solidFill>
                          <a:effectLst/>
                          <a:latin typeface="Calibri" panose="020F0502020204030204" pitchFamily="34" charset="0"/>
                        </a:rPr>
                        <a:t>Goal/Service</a:t>
                      </a:r>
                    </a:p>
                  </a:txBody>
                  <a:tcPr marL="6350" marR="6350" marT="6350" marB="0" anchor="ctr">
                    <a:lnL>
                      <a:noFill/>
                    </a:lnL>
                    <a:lnR w="6350" cap="flat" cmpd="sng" algn="ctr">
                      <a:solidFill>
                        <a:srgbClr val="FFFFFF"/>
                      </a:solidFill>
                      <a:prstDash val="solid"/>
                      <a:round/>
                      <a:headEnd type="none" w="med" len="med"/>
                      <a:tailEnd type="none" w="med" len="med"/>
                    </a:lnR>
                    <a:lnT>
                      <a:noFill/>
                    </a:lnT>
                    <a:lnB w="6350" cap="flat" cmpd="sng" algn="ctr">
                      <a:solidFill>
                        <a:srgbClr val="FFFFFF"/>
                      </a:solidFill>
                      <a:prstDash val="solid"/>
                      <a:round/>
                      <a:headEnd type="none" w="med" len="med"/>
                      <a:tailEnd type="none" w="med" len="med"/>
                    </a:lnB>
                    <a:solidFill>
                      <a:schemeClr val="accent1"/>
                    </a:solidFill>
                  </a:tcPr>
                </a:tc>
                <a:tc>
                  <a:txBody>
                    <a:bodyPr/>
                    <a:lstStyle/>
                    <a:p>
                      <a:pPr algn="ctr" fontAlgn="ctr"/>
                      <a:r>
                        <a:rPr lang="en-US" sz="1800" b="1" i="0" u="none" strike="noStrike" dirty="0">
                          <a:solidFill>
                            <a:srgbClr val="FFFFFF"/>
                          </a:solidFill>
                          <a:effectLst/>
                          <a:latin typeface="Calibri" panose="020F0502020204030204" pitchFamily="34" charset="0"/>
                        </a:rPr>
                        <a:t>Mission</a:t>
                      </a:r>
                    </a:p>
                  </a:txBody>
                  <a:tcPr marL="6350" marR="6350" marT="635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w="6350" cap="flat" cmpd="sng" algn="ctr">
                      <a:solidFill>
                        <a:srgbClr val="FFFFFF"/>
                      </a:solidFill>
                      <a:prstDash val="solid"/>
                      <a:round/>
                      <a:headEnd type="none" w="med" len="med"/>
                      <a:tailEnd type="none" w="med" len="med"/>
                    </a:lnB>
                    <a:solidFill>
                      <a:schemeClr val="accent1"/>
                    </a:solidFill>
                  </a:tcPr>
                </a:tc>
                <a:tc>
                  <a:txBody>
                    <a:bodyPr/>
                    <a:lstStyle/>
                    <a:p>
                      <a:pPr algn="ctr" fontAlgn="ctr"/>
                      <a:r>
                        <a:rPr lang="en-GB" sz="1800" b="1" i="0" u="none" strike="noStrike" dirty="0">
                          <a:solidFill>
                            <a:srgbClr val="FFFFFF"/>
                          </a:solidFill>
                          <a:effectLst/>
                          <a:latin typeface="Calibri" panose="020F0502020204030204" pitchFamily="34" charset="0"/>
                        </a:rPr>
                        <a:t>Service level assessment/ Quantity and Quality of response</a:t>
                      </a:r>
                    </a:p>
                  </a:txBody>
                  <a:tcPr marL="6350" marR="6350" marT="635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w="6350" cap="flat" cmpd="sng" algn="ctr">
                      <a:solidFill>
                        <a:srgbClr val="FFFFFF"/>
                      </a:solidFill>
                      <a:prstDash val="solid"/>
                      <a:round/>
                      <a:headEnd type="none" w="med" len="med"/>
                      <a:tailEnd type="none" w="med" len="med"/>
                    </a:lnB>
                    <a:solidFill>
                      <a:schemeClr val="accent1"/>
                    </a:solidFill>
                  </a:tcPr>
                </a:tc>
                <a:tc>
                  <a:txBody>
                    <a:bodyPr/>
                    <a:lstStyle/>
                    <a:p>
                      <a:pPr algn="ctr" fontAlgn="ctr"/>
                      <a:r>
                        <a:rPr lang="en-US" sz="1800" b="1" i="0" u="none" strike="noStrike" dirty="0">
                          <a:solidFill>
                            <a:srgbClr val="FFFFFF"/>
                          </a:solidFill>
                          <a:effectLst/>
                          <a:latin typeface="Calibri" panose="020F0502020204030204" pitchFamily="34" charset="0"/>
                        </a:rPr>
                        <a:t>Needs assessment</a:t>
                      </a:r>
                    </a:p>
                  </a:txBody>
                  <a:tcPr marL="6350" marR="6350" marT="635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w="6350" cap="flat" cmpd="sng" algn="ctr">
                      <a:solidFill>
                        <a:srgbClr val="FFFFFF"/>
                      </a:solidFill>
                      <a:prstDash val="solid"/>
                      <a:round/>
                      <a:headEnd type="none" w="med" len="med"/>
                      <a:tailEnd type="none" w="med" len="med"/>
                    </a:lnB>
                    <a:solidFill>
                      <a:schemeClr val="accent1"/>
                    </a:solidFill>
                  </a:tcPr>
                </a:tc>
                <a:tc>
                  <a:txBody>
                    <a:bodyPr/>
                    <a:lstStyle/>
                    <a:p>
                      <a:pPr algn="ctr" fontAlgn="ctr"/>
                      <a:r>
                        <a:rPr lang="en-US" sz="1800" b="1" i="0" u="none" strike="noStrike" dirty="0">
                          <a:solidFill>
                            <a:srgbClr val="FFFFFF"/>
                          </a:solidFill>
                          <a:effectLst/>
                          <a:latin typeface="Calibri" panose="020F0502020204030204" pitchFamily="34" charset="0"/>
                        </a:rPr>
                        <a:t>Gap assessment</a:t>
                      </a:r>
                    </a:p>
                  </a:txBody>
                  <a:tcPr marL="6350" marR="6350" marT="635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w="6350" cap="flat" cmpd="sng" algn="ctr">
                      <a:solidFill>
                        <a:srgbClr val="FFFFFF"/>
                      </a:solidFill>
                      <a:prstDash val="solid"/>
                      <a:round/>
                      <a:headEnd type="none" w="med" len="med"/>
                      <a:tailEnd type="none" w="med" len="med"/>
                    </a:lnB>
                    <a:solidFill>
                      <a:schemeClr val="accent1"/>
                    </a:solidFill>
                  </a:tcPr>
                </a:tc>
                <a:tc>
                  <a:txBody>
                    <a:bodyPr/>
                    <a:lstStyle/>
                    <a:p>
                      <a:pPr algn="ctr" fontAlgn="ctr"/>
                      <a:r>
                        <a:rPr lang="en-US" sz="1800" b="1" i="0" u="none" strike="noStrike" dirty="0">
                          <a:solidFill>
                            <a:srgbClr val="FFFFFF"/>
                          </a:solidFill>
                          <a:effectLst/>
                          <a:latin typeface="Calibri" panose="020F0502020204030204" pitchFamily="34" charset="0"/>
                        </a:rPr>
                        <a:t>Responsibility</a:t>
                      </a:r>
                    </a:p>
                  </a:txBody>
                  <a:tcPr marL="6350" marR="6350" marT="635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w="6350" cap="flat" cmpd="sng" algn="ctr">
                      <a:solidFill>
                        <a:srgbClr val="FFFFFF"/>
                      </a:solidFill>
                      <a:prstDash val="solid"/>
                      <a:round/>
                      <a:headEnd type="none" w="med" len="med"/>
                      <a:tailEnd type="none" w="med" len="med"/>
                    </a:lnB>
                    <a:solidFill>
                      <a:schemeClr val="accent1"/>
                    </a:solidFill>
                  </a:tcPr>
                </a:tc>
                <a:tc>
                  <a:txBody>
                    <a:bodyPr/>
                    <a:lstStyle/>
                    <a:p>
                      <a:pPr algn="ctr" fontAlgn="ctr"/>
                      <a:r>
                        <a:rPr lang="en-US" sz="1800" b="1" i="0" u="none" strike="noStrike" dirty="0">
                          <a:solidFill>
                            <a:srgbClr val="FFFFFF"/>
                          </a:solidFill>
                          <a:effectLst/>
                          <a:latin typeface="Calibri" panose="020F0502020204030204" pitchFamily="34" charset="0"/>
                        </a:rPr>
                        <a:t>Sources</a:t>
                      </a:r>
                    </a:p>
                  </a:txBody>
                  <a:tcPr marL="6350" marR="6350" marT="635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w="6350" cap="flat" cmpd="sng" algn="ctr">
                      <a:solidFill>
                        <a:srgbClr val="FFFFFF"/>
                      </a:solidFill>
                      <a:prstDash val="solid"/>
                      <a:round/>
                      <a:headEnd type="none" w="med" len="med"/>
                      <a:tailEnd type="none" w="med" len="med"/>
                    </a:lnB>
                    <a:solidFill>
                      <a:schemeClr val="accent1"/>
                    </a:solidFill>
                  </a:tcPr>
                </a:tc>
                <a:tc>
                  <a:txBody>
                    <a:bodyPr/>
                    <a:lstStyle/>
                    <a:p>
                      <a:pPr algn="ctr" fontAlgn="ctr"/>
                      <a:r>
                        <a:rPr lang="en-US" sz="1800" b="1" i="0" u="none" strike="noStrike" dirty="0">
                          <a:solidFill>
                            <a:srgbClr val="FFFFFF"/>
                          </a:solidFill>
                          <a:effectLst/>
                          <a:latin typeface="Calibri" panose="020F0502020204030204" pitchFamily="34" charset="0"/>
                        </a:rPr>
                        <a:t>Budget</a:t>
                      </a:r>
                    </a:p>
                  </a:txBody>
                  <a:tcPr marL="6350" marR="6350" marT="635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w="6350" cap="flat" cmpd="sng" algn="ctr">
                      <a:solidFill>
                        <a:srgbClr val="FFFFFF"/>
                      </a:solidFill>
                      <a:prstDash val="solid"/>
                      <a:round/>
                      <a:headEnd type="none" w="med" len="med"/>
                      <a:tailEnd type="none" w="med" len="med"/>
                    </a:lnB>
                    <a:solidFill>
                      <a:schemeClr val="accent1"/>
                    </a:solidFill>
                  </a:tcPr>
                </a:tc>
                <a:tc>
                  <a:txBody>
                    <a:bodyPr/>
                    <a:lstStyle/>
                    <a:p>
                      <a:pPr algn="ctr" fontAlgn="ctr"/>
                      <a:r>
                        <a:rPr lang="en-US" sz="1800" b="1" i="0" u="none" strike="noStrike" dirty="0">
                          <a:solidFill>
                            <a:srgbClr val="FFFFFF"/>
                          </a:solidFill>
                          <a:effectLst/>
                          <a:latin typeface="Calibri" panose="020F0502020204030204" pitchFamily="34" charset="0"/>
                        </a:rPr>
                        <a:t>Priority</a:t>
                      </a:r>
                    </a:p>
                  </a:txBody>
                  <a:tcPr marL="6350" marR="6350" marT="6350" marB="0" anchor="ctr">
                    <a:lnL w="6350" cap="flat" cmpd="sng" algn="ctr">
                      <a:solidFill>
                        <a:srgbClr val="FFFFFF"/>
                      </a:solidFill>
                      <a:prstDash val="solid"/>
                      <a:round/>
                      <a:headEnd type="none" w="med" len="med"/>
                      <a:tailEnd type="none" w="med" len="med"/>
                    </a:lnL>
                    <a:lnR>
                      <a:noFill/>
                    </a:lnR>
                    <a:lnT>
                      <a:noFill/>
                    </a:lnT>
                    <a:lnB w="6350" cap="flat" cmpd="sng" algn="ctr">
                      <a:solidFill>
                        <a:srgbClr val="FFFFFF"/>
                      </a:solidFill>
                      <a:prstDash val="solid"/>
                      <a:round/>
                      <a:headEnd type="none" w="med" len="med"/>
                      <a:tailEnd type="none" w="med" len="med"/>
                    </a:lnB>
                    <a:solidFill>
                      <a:schemeClr val="accent1"/>
                    </a:solidFill>
                  </a:tcPr>
                </a:tc>
                <a:extLst>
                  <a:ext uri="{0D108BD9-81ED-4DB2-BD59-A6C34878D82A}">
                    <a16:rowId xmlns:a16="http://schemas.microsoft.com/office/drawing/2014/main" val="3263308111"/>
                  </a:ext>
                </a:extLst>
              </a:tr>
              <a:tr h="801579">
                <a:tc>
                  <a:txBody>
                    <a:bodyPr/>
                    <a:lstStyle/>
                    <a:p>
                      <a:pPr algn="ctr" fontAlgn="ctr"/>
                      <a:r>
                        <a:rPr lang="en-US" sz="1800" b="0" i="0" u="none" strike="noStrike" dirty="0">
                          <a:solidFill>
                            <a:srgbClr val="000000"/>
                          </a:solidFill>
                          <a:effectLst/>
                          <a:latin typeface="Calibri" panose="020F0502020204030204" pitchFamily="34" charset="0"/>
                        </a:rPr>
                        <a:t>Health</a:t>
                      </a:r>
                    </a:p>
                  </a:txBody>
                  <a:tcPr marL="6350" marR="6350" marT="6350" marB="0" anchor="ctr">
                    <a:lnL>
                      <a:noFill/>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accent1">
                        <a:lumMod val="40000"/>
                        <a:lumOff val="60000"/>
                      </a:schemeClr>
                    </a:solidFill>
                  </a:tcPr>
                </a:tc>
                <a:tc>
                  <a:txBody>
                    <a:bodyPr/>
                    <a:lstStyle/>
                    <a:p>
                      <a:pPr algn="ctr" fontAlgn="ctr"/>
                      <a:r>
                        <a:rPr lang="en-US" sz="1800" b="0" i="0" u="none" strike="noStrike" dirty="0">
                          <a:solidFill>
                            <a:srgbClr val="000000"/>
                          </a:solidFill>
                          <a:effectLst/>
                          <a:latin typeface="Calibri" panose="020F0502020204030204" pitchFamily="34" charset="0"/>
                        </a:rPr>
                        <a:t>Covid protective mask</a:t>
                      </a:r>
                    </a:p>
                  </a:txBody>
                  <a:tcPr marL="6350" marR="6350" marT="635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accent1">
                        <a:lumMod val="40000"/>
                        <a:lumOff val="60000"/>
                      </a:schemeClr>
                    </a:solidFill>
                  </a:tcPr>
                </a:tc>
                <a:tc>
                  <a:txBody>
                    <a:bodyPr/>
                    <a:lstStyle/>
                    <a:p>
                      <a:pPr algn="ctr" fontAlgn="ctr"/>
                      <a:r>
                        <a:rPr lang="en-US" sz="1800" b="0" i="0" u="none" strike="noStrike" dirty="0">
                          <a:solidFill>
                            <a:srgbClr val="000000"/>
                          </a:solidFill>
                          <a:effectLst/>
                          <a:latin typeface="Calibri" panose="020F0502020204030204" pitchFamily="34" charset="0"/>
                        </a:rPr>
                        <a:t>1 mask for day for person for 1 month</a:t>
                      </a:r>
                    </a:p>
                  </a:txBody>
                  <a:tcPr marL="6350" marR="6350" marT="635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accent1">
                        <a:lumMod val="40000"/>
                        <a:lumOff val="60000"/>
                      </a:schemeClr>
                    </a:solidFill>
                  </a:tcPr>
                </a:tc>
                <a:tc>
                  <a:txBody>
                    <a:bodyPr/>
                    <a:lstStyle/>
                    <a:p>
                      <a:pPr algn="ctr" fontAlgn="ctr"/>
                      <a:r>
                        <a:rPr lang="en-US" sz="1800" b="0" i="0" u="none" strike="noStrike" dirty="0">
                          <a:solidFill>
                            <a:srgbClr val="000000"/>
                          </a:solidFill>
                          <a:effectLst/>
                          <a:latin typeface="Calibri" panose="020F0502020204030204" pitchFamily="34" charset="0"/>
                        </a:rPr>
                        <a:t>3-layer protective mask</a:t>
                      </a:r>
                    </a:p>
                  </a:txBody>
                  <a:tcPr marL="6350" marR="6350" marT="635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accent1">
                        <a:lumMod val="40000"/>
                        <a:lumOff val="60000"/>
                      </a:schemeClr>
                    </a:solidFill>
                  </a:tcPr>
                </a:tc>
                <a:tc>
                  <a:txBody>
                    <a:bodyPr/>
                    <a:lstStyle/>
                    <a:p>
                      <a:pPr algn="ctr" fontAlgn="ctr"/>
                      <a:r>
                        <a:rPr lang="en-IL" sz="1800" b="0" i="0" u="none" strike="noStrike" dirty="0">
                          <a:solidFill>
                            <a:srgbClr val="000000"/>
                          </a:solidFill>
                          <a:effectLst/>
                          <a:latin typeface="Calibri" panose="020F0502020204030204" pitchFamily="34" charset="0"/>
                        </a:rPr>
                        <a:t>30,000</a:t>
                      </a:r>
                    </a:p>
                  </a:txBody>
                  <a:tcPr marL="6350" marR="6350" marT="635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accent1">
                        <a:lumMod val="40000"/>
                        <a:lumOff val="60000"/>
                      </a:schemeClr>
                    </a:solidFill>
                  </a:tcPr>
                </a:tc>
                <a:tc>
                  <a:txBody>
                    <a:bodyPr/>
                    <a:lstStyle/>
                    <a:p>
                      <a:pPr algn="ctr" fontAlgn="ctr"/>
                      <a:r>
                        <a:rPr lang="en-US" sz="1800" b="0" i="0" u="none" strike="noStrike" dirty="0">
                          <a:solidFill>
                            <a:srgbClr val="000000"/>
                          </a:solidFill>
                          <a:effectLst/>
                          <a:latin typeface="Calibri" panose="020F0502020204030204" pitchFamily="34" charset="0"/>
                        </a:rPr>
                        <a:t>Community</a:t>
                      </a:r>
                    </a:p>
                  </a:txBody>
                  <a:tcPr marL="6350" marR="6350" marT="635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accent1">
                        <a:lumMod val="40000"/>
                        <a:lumOff val="60000"/>
                      </a:schemeClr>
                    </a:solidFill>
                  </a:tcPr>
                </a:tc>
                <a:tc>
                  <a:txBody>
                    <a:bodyPr/>
                    <a:lstStyle/>
                    <a:p>
                      <a:pPr algn="ctr" fontAlgn="ctr"/>
                      <a:r>
                        <a:rPr lang="en-US" sz="1800" b="0" i="0" u="none" strike="noStrike" dirty="0">
                          <a:solidFill>
                            <a:srgbClr val="000000"/>
                          </a:solidFill>
                          <a:effectLst/>
                          <a:latin typeface="Calibri" panose="020F0502020204030204" pitchFamily="34" charset="0"/>
                        </a:rPr>
                        <a:t>15,000 - to buy</a:t>
                      </a:r>
                    </a:p>
                  </a:txBody>
                  <a:tcPr marL="6350" marR="6350" marT="635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accent1">
                        <a:lumMod val="40000"/>
                        <a:lumOff val="60000"/>
                      </a:schemeClr>
                    </a:solidFill>
                  </a:tcPr>
                </a:tc>
                <a:tc>
                  <a:txBody>
                    <a:bodyPr/>
                    <a:lstStyle/>
                    <a:p>
                      <a:pPr algn="ctr" fontAlgn="ctr"/>
                      <a:r>
                        <a:rPr lang="en-IL" sz="1800" b="0" i="0" u="none" strike="noStrike" dirty="0">
                          <a:solidFill>
                            <a:srgbClr val="000000"/>
                          </a:solidFill>
                          <a:effectLst/>
                          <a:latin typeface="Calibri" panose="020F0502020204030204" pitchFamily="34" charset="0"/>
                        </a:rPr>
                        <a:t>100$</a:t>
                      </a:r>
                    </a:p>
                  </a:txBody>
                  <a:tcPr marL="6350" marR="6350" marT="635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accent1">
                        <a:lumMod val="40000"/>
                        <a:lumOff val="60000"/>
                      </a:schemeClr>
                    </a:solidFill>
                  </a:tcPr>
                </a:tc>
                <a:tc>
                  <a:txBody>
                    <a:bodyPr/>
                    <a:lstStyle/>
                    <a:p>
                      <a:pPr algn="ctr" fontAlgn="ctr"/>
                      <a:r>
                        <a:rPr lang="en-US" sz="1800" b="0" i="0" u="none" strike="noStrike" dirty="0">
                          <a:solidFill>
                            <a:srgbClr val="000000"/>
                          </a:solidFill>
                          <a:effectLst/>
                          <a:latin typeface="Calibri" panose="020F0502020204030204" pitchFamily="34" charset="0"/>
                        </a:rPr>
                        <a:t>High</a:t>
                      </a:r>
                    </a:p>
                  </a:txBody>
                  <a:tcPr marL="6350" marR="6350" marT="6350" marB="0" anchor="ctr">
                    <a:lnL w="6350" cap="flat" cmpd="sng" algn="ctr">
                      <a:solidFill>
                        <a:srgbClr val="FFFFFF"/>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accent1">
                        <a:lumMod val="40000"/>
                        <a:lumOff val="60000"/>
                      </a:schemeClr>
                    </a:solidFill>
                  </a:tcPr>
                </a:tc>
                <a:extLst>
                  <a:ext uri="{0D108BD9-81ED-4DB2-BD59-A6C34878D82A}">
                    <a16:rowId xmlns:a16="http://schemas.microsoft.com/office/drawing/2014/main" val="1009634759"/>
                  </a:ext>
                </a:extLst>
              </a:tr>
              <a:tr h="1603157">
                <a:tc>
                  <a:txBody>
                    <a:bodyPr/>
                    <a:lstStyle/>
                    <a:p>
                      <a:pPr algn="ctr" fontAlgn="ctr"/>
                      <a:endParaRPr lang="en-IL" sz="1800" b="0" i="0" u="none" strike="noStrike" dirty="0">
                        <a:solidFill>
                          <a:srgbClr val="000000"/>
                        </a:solidFill>
                        <a:effectLst/>
                        <a:latin typeface="Calibri" panose="020F0502020204030204" pitchFamily="34" charset="0"/>
                      </a:endParaRPr>
                    </a:p>
                  </a:txBody>
                  <a:tcPr marL="6350" marR="6350" marT="6350" marB="0" anchor="ctr">
                    <a:lnL>
                      <a:noFill/>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accent1">
                        <a:lumMod val="40000"/>
                        <a:lumOff val="60000"/>
                      </a:schemeClr>
                    </a:solidFill>
                  </a:tcPr>
                </a:tc>
                <a:tc>
                  <a:txBody>
                    <a:bodyPr/>
                    <a:lstStyle/>
                    <a:p>
                      <a:pPr algn="ctr" fontAlgn="ctr"/>
                      <a:endParaRPr lang="en-IL" sz="1800" b="0" i="0" u="none" strike="noStrike" dirty="0">
                        <a:solidFill>
                          <a:srgbClr val="000000"/>
                        </a:solidFill>
                        <a:effectLst/>
                        <a:latin typeface="Calibri" panose="020F0502020204030204" pitchFamily="34" charset="0"/>
                      </a:endParaRPr>
                    </a:p>
                  </a:txBody>
                  <a:tcPr marL="6350" marR="6350" marT="635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accent1">
                        <a:lumMod val="40000"/>
                        <a:lumOff val="60000"/>
                      </a:schemeClr>
                    </a:solidFill>
                  </a:tcPr>
                </a:tc>
                <a:tc>
                  <a:txBody>
                    <a:bodyPr/>
                    <a:lstStyle/>
                    <a:p>
                      <a:pPr algn="ctr" fontAlgn="ctr"/>
                      <a:endParaRPr lang="en-IL" sz="1800" b="0" i="0" u="none" strike="noStrike" dirty="0">
                        <a:solidFill>
                          <a:srgbClr val="000000"/>
                        </a:solidFill>
                        <a:effectLst/>
                        <a:latin typeface="Calibri" panose="020F0502020204030204" pitchFamily="34" charset="0"/>
                      </a:endParaRPr>
                    </a:p>
                  </a:txBody>
                  <a:tcPr marL="6350" marR="6350" marT="635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accent1">
                        <a:lumMod val="40000"/>
                        <a:lumOff val="60000"/>
                      </a:schemeClr>
                    </a:solidFill>
                  </a:tcPr>
                </a:tc>
                <a:tc>
                  <a:txBody>
                    <a:bodyPr/>
                    <a:lstStyle/>
                    <a:p>
                      <a:pPr algn="ctr" fontAlgn="ctr"/>
                      <a:endParaRPr lang="en-IL" sz="1800" b="0" i="0" u="none" strike="noStrike" dirty="0">
                        <a:solidFill>
                          <a:srgbClr val="000000"/>
                        </a:solidFill>
                        <a:effectLst/>
                        <a:latin typeface="Calibri" panose="020F0502020204030204" pitchFamily="34" charset="0"/>
                      </a:endParaRPr>
                    </a:p>
                  </a:txBody>
                  <a:tcPr marL="6350" marR="6350" marT="635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accent1">
                        <a:lumMod val="40000"/>
                        <a:lumOff val="60000"/>
                      </a:schemeClr>
                    </a:solidFill>
                  </a:tcPr>
                </a:tc>
                <a:tc>
                  <a:txBody>
                    <a:bodyPr/>
                    <a:lstStyle/>
                    <a:p>
                      <a:pPr algn="ctr" fontAlgn="ctr"/>
                      <a:endParaRPr lang="en-IL" sz="1800" b="0" i="0" u="none" strike="noStrike" dirty="0">
                        <a:solidFill>
                          <a:srgbClr val="000000"/>
                        </a:solidFill>
                        <a:effectLst/>
                        <a:latin typeface="Calibri" panose="020F0502020204030204" pitchFamily="34" charset="0"/>
                      </a:endParaRPr>
                    </a:p>
                  </a:txBody>
                  <a:tcPr marL="6350" marR="6350" marT="635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accent1">
                        <a:lumMod val="40000"/>
                        <a:lumOff val="60000"/>
                      </a:schemeClr>
                    </a:solidFill>
                  </a:tcPr>
                </a:tc>
                <a:tc>
                  <a:txBody>
                    <a:bodyPr/>
                    <a:lstStyle/>
                    <a:p>
                      <a:pPr algn="ctr" fontAlgn="ctr"/>
                      <a:endParaRPr lang="en-IL" sz="1800" b="0" i="0" u="none" strike="noStrike" dirty="0">
                        <a:solidFill>
                          <a:srgbClr val="000000"/>
                        </a:solidFill>
                        <a:effectLst/>
                        <a:latin typeface="Calibri" panose="020F0502020204030204" pitchFamily="34" charset="0"/>
                      </a:endParaRPr>
                    </a:p>
                  </a:txBody>
                  <a:tcPr marL="6350" marR="6350" marT="635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accent1">
                        <a:lumMod val="40000"/>
                        <a:lumOff val="60000"/>
                      </a:schemeClr>
                    </a:solidFill>
                  </a:tcPr>
                </a:tc>
                <a:tc>
                  <a:txBody>
                    <a:bodyPr/>
                    <a:lstStyle/>
                    <a:p>
                      <a:pPr algn="ctr" fontAlgn="ctr"/>
                      <a:r>
                        <a:rPr lang="en-GB" sz="1800" b="0" i="0" u="none" strike="noStrike" dirty="0">
                          <a:solidFill>
                            <a:srgbClr val="000000"/>
                          </a:solidFill>
                          <a:effectLst/>
                          <a:latin typeface="Calibri" panose="020F0502020204030204" pitchFamily="34" charset="0"/>
                        </a:rPr>
                        <a:t>15,000 - donation from other community</a:t>
                      </a:r>
                    </a:p>
                  </a:txBody>
                  <a:tcPr marL="6350" marR="6350" marT="635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accent1">
                        <a:lumMod val="40000"/>
                        <a:lumOff val="60000"/>
                      </a:schemeClr>
                    </a:solidFill>
                  </a:tcPr>
                </a:tc>
                <a:tc>
                  <a:txBody>
                    <a:bodyPr/>
                    <a:lstStyle/>
                    <a:p>
                      <a:pPr algn="ctr" fontAlgn="ctr"/>
                      <a:r>
                        <a:rPr lang="en-IL" sz="1800" b="0" i="0" u="none" strike="noStrike" dirty="0">
                          <a:solidFill>
                            <a:srgbClr val="000000"/>
                          </a:solidFill>
                          <a:effectLst/>
                          <a:latin typeface="Calibri" panose="020F0502020204030204" pitchFamily="34" charset="0"/>
                        </a:rPr>
                        <a:t>0$</a:t>
                      </a:r>
                    </a:p>
                  </a:txBody>
                  <a:tcPr marL="6350" marR="6350" marT="635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accent1">
                        <a:lumMod val="40000"/>
                        <a:lumOff val="60000"/>
                      </a:schemeClr>
                    </a:solidFill>
                  </a:tcPr>
                </a:tc>
                <a:tc>
                  <a:txBody>
                    <a:bodyPr/>
                    <a:lstStyle/>
                    <a:p>
                      <a:pPr algn="ctr" fontAlgn="ctr"/>
                      <a:r>
                        <a:rPr lang="en-US" sz="1800" b="0" i="0" u="none" strike="noStrike" dirty="0">
                          <a:solidFill>
                            <a:srgbClr val="000000"/>
                          </a:solidFill>
                          <a:effectLst/>
                          <a:latin typeface="Calibri" panose="020F0502020204030204" pitchFamily="34" charset="0"/>
                        </a:rPr>
                        <a:t>High</a:t>
                      </a:r>
                    </a:p>
                  </a:txBody>
                  <a:tcPr marL="6350" marR="6350" marT="6350" marB="0" anchor="ctr">
                    <a:lnL w="6350" cap="flat" cmpd="sng" algn="ctr">
                      <a:solidFill>
                        <a:srgbClr val="FFFFFF"/>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accent1">
                        <a:lumMod val="40000"/>
                        <a:lumOff val="60000"/>
                      </a:schemeClr>
                    </a:solidFill>
                  </a:tcPr>
                </a:tc>
                <a:extLst>
                  <a:ext uri="{0D108BD9-81ED-4DB2-BD59-A6C34878D82A}">
                    <a16:rowId xmlns:a16="http://schemas.microsoft.com/office/drawing/2014/main" val="2722567655"/>
                  </a:ext>
                </a:extLst>
              </a:tr>
              <a:tr h="400790">
                <a:tc>
                  <a:txBody>
                    <a:bodyPr/>
                    <a:lstStyle/>
                    <a:p>
                      <a:pPr algn="ctr" fontAlgn="b"/>
                      <a:r>
                        <a:rPr lang="en-US" sz="1800" b="0" i="0" u="none" strike="noStrike" dirty="0">
                          <a:solidFill>
                            <a:srgbClr val="000000"/>
                          </a:solidFill>
                          <a:effectLst/>
                          <a:latin typeface="Calibri" panose="020F0502020204030204" pitchFamily="34" charset="0"/>
                        </a:rPr>
                        <a:t>Shelter</a:t>
                      </a:r>
                      <a:endParaRPr lang="en-IL" sz="1800" b="0" i="0" u="none" strike="noStrike" dirty="0">
                        <a:solidFill>
                          <a:srgbClr val="000000"/>
                        </a:solidFill>
                        <a:effectLst/>
                        <a:latin typeface="Calibri" panose="020F0502020204030204" pitchFamily="34" charset="0"/>
                      </a:endParaRPr>
                    </a:p>
                  </a:txBody>
                  <a:tcPr marL="6350" marR="6350" marT="6350" marB="0" anchor="ctr">
                    <a:lnL>
                      <a:noFill/>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accent2">
                        <a:lumMod val="60000"/>
                        <a:lumOff val="40000"/>
                      </a:schemeClr>
                    </a:solidFill>
                  </a:tcPr>
                </a:tc>
                <a:tc>
                  <a:txBody>
                    <a:bodyPr/>
                    <a:lstStyle/>
                    <a:p>
                      <a:pPr algn="ctr" fontAlgn="b"/>
                      <a:r>
                        <a:rPr lang="en-US" sz="1800" b="0" i="0" u="none" strike="noStrike" dirty="0">
                          <a:solidFill>
                            <a:srgbClr val="000000"/>
                          </a:solidFill>
                          <a:effectLst/>
                          <a:latin typeface="Calibri" panose="020F0502020204030204" pitchFamily="34" charset="0"/>
                        </a:rPr>
                        <a:t>Accommodation arrangement</a:t>
                      </a:r>
                      <a:endParaRPr lang="en-IL" sz="1800" b="0" i="0" u="none" strike="noStrike" dirty="0">
                        <a:solidFill>
                          <a:srgbClr val="000000"/>
                        </a:solidFill>
                        <a:effectLst/>
                        <a:latin typeface="Calibri" panose="020F0502020204030204" pitchFamily="34" charset="0"/>
                      </a:endParaRPr>
                    </a:p>
                  </a:txBody>
                  <a:tcPr marL="6350" marR="6350" marT="635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accent2">
                        <a:lumMod val="60000"/>
                        <a:lumOff val="40000"/>
                      </a:schemeClr>
                    </a:solidFill>
                  </a:tcPr>
                </a:tc>
                <a:tc>
                  <a:txBody>
                    <a:bodyPr/>
                    <a:lstStyle/>
                    <a:p>
                      <a:pPr algn="ctr" fontAlgn="b"/>
                      <a:r>
                        <a:rPr lang="en-US" sz="1800" b="0" i="0" u="none" strike="noStrike" dirty="0">
                          <a:solidFill>
                            <a:srgbClr val="000000"/>
                          </a:solidFill>
                          <a:effectLst/>
                          <a:latin typeface="Calibri" panose="020F0502020204030204" pitchFamily="34" charset="0"/>
                        </a:rPr>
                        <a:t>1 matrass to 1 adult</a:t>
                      </a:r>
                      <a:endParaRPr lang="en-IL" sz="1800" b="0" i="0" u="none" strike="noStrike" dirty="0">
                        <a:solidFill>
                          <a:srgbClr val="000000"/>
                        </a:solidFill>
                        <a:effectLst/>
                        <a:latin typeface="Calibri" panose="020F0502020204030204" pitchFamily="34" charset="0"/>
                      </a:endParaRPr>
                    </a:p>
                  </a:txBody>
                  <a:tcPr marL="6350" marR="6350" marT="635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accent2">
                        <a:lumMod val="60000"/>
                        <a:lumOff val="40000"/>
                      </a:schemeClr>
                    </a:solidFill>
                  </a:tcPr>
                </a:tc>
                <a:tc>
                  <a:txBody>
                    <a:bodyPr/>
                    <a:lstStyle/>
                    <a:p>
                      <a:pPr algn="ctr" fontAlgn="b"/>
                      <a:r>
                        <a:rPr lang="en-US" sz="1800" b="0" i="0" u="none" strike="noStrike" dirty="0">
                          <a:solidFill>
                            <a:srgbClr val="000000"/>
                          </a:solidFill>
                          <a:effectLst/>
                          <a:latin typeface="Calibri" panose="020F0502020204030204" pitchFamily="34" charset="0"/>
                        </a:rPr>
                        <a:t>matrasses</a:t>
                      </a:r>
                      <a:endParaRPr lang="en-IL" sz="1800" b="0" i="0" u="none" strike="noStrike" dirty="0">
                        <a:solidFill>
                          <a:srgbClr val="000000"/>
                        </a:solidFill>
                        <a:effectLst/>
                        <a:latin typeface="Calibri" panose="020F0502020204030204" pitchFamily="34" charset="0"/>
                      </a:endParaRPr>
                    </a:p>
                  </a:txBody>
                  <a:tcPr marL="6350" marR="6350" marT="635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accent2">
                        <a:lumMod val="60000"/>
                        <a:lumOff val="40000"/>
                      </a:schemeClr>
                    </a:solidFill>
                  </a:tcPr>
                </a:tc>
                <a:tc>
                  <a:txBody>
                    <a:bodyPr/>
                    <a:lstStyle/>
                    <a:p>
                      <a:pPr algn="ctr" fontAlgn="b"/>
                      <a:r>
                        <a:rPr lang="en-US" sz="1800" b="0" i="0" u="none" strike="noStrike" dirty="0">
                          <a:solidFill>
                            <a:srgbClr val="000000"/>
                          </a:solidFill>
                          <a:effectLst/>
                          <a:latin typeface="Calibri" panose="020F0502020204030204" pitchFamily="34" charset="0"/>
                        </a:rPr>
                        <a:t>1,000</a:t>
                      </a:r>
                      <a:endParaRPr lang="en-IL" sz="1800" b="0" i="0" u="none" strike="noStrike" dirty="0">
                        <a:solidFill>
                          <a:srgbClr val="000000"/>
                        </a:solidFill>
                        <a:effectLst/>
                        <a:latin typeface="Calibri" panose="020F0502020204030204" pitchFamily="34" charset="0"/>
                      </a:endParaRPr>
                    </a:p>
                  </a:txBody>
                  <a:tcPr marL="6350" marR="6350" marT="635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accent2">
                        <a:lumMod val="60000"/>
                        <a:lumOff val="40000"/>
                      </a:schemeClr>
                    </a:solidFill>
                  </a:tcPr>
                </a:tc>
                <a:tc>
                  <a:txBody>
                    <a:bodyPr/>
                    <a:lstStyle/>
                    <a:p>
                      <a:pPr algn="ctr" fontAlgn="b"/>
                      <a:r>
                        <a:rPr lang="en-US" sz="1800" b="0" i="0" u="none" strike="noStrike" dirty="0">
                          <a:solidFill>
                            <a:srgbClr val="000000"/>
                          </a:solidFill>
                          <a:effectLst/>
                          <a:latin typeface="Calibri" panose="020F0502020204030204" pitchFamily="34" charset="0"/>
                        </a:rPr>
                        <a:t>Community</a:t>
                      </a:r>
                      <a:endParaRPr lang="en-IL" sz="1800" b="0" i="0" u="none" strike="noStrike" dirty="0">
                        <a:solidFill>
                          <a:srgbClr val="000000"/>
                        </a:solidFill>
                        <a:effectLst/>
                        <a:latin typeface="Calibri" panose="020F0502020204030204" pitchFamily="34" charset="0"/>
                      </a:endParaRPr>
                    </a:p>
                  </a:txBody>
                  <a:tcPr marL="6350" marR="6350" marT="635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accent2">
                        <a:lumMod val="60000"/>
                        <a:lumOff val="40000"/>
                      </a:schemeClr>
                    </a:solidFill>
                  </a:tcPr>
                </a:tc>
                <a:tc>
                  <a:txBody>
                    <a:bodyPr/>
                    <a:lstStyle/>
                    <a:p>
                      <a:pPr algn="ctr" fontAlgn="b"/>
                      <a:r>
                        <a:rPr lang="en-US" sz="1800" b="0" i="0" u="none" strike="noStrike" dirty="0">
                          <a:solidFill>
                            <a:srgbClr val="000000"/>
                          </a:solidFill>
                          <a:effectLst/>
                          <a:latin typeface="Calibri" panose="020F0502020204030204" pitchFamily="34" charset="0"/>
                        </a:rPr>
                        <a:t>1000 – to buy</a:t>
                      </a:r>
                      <a:endParaRPr lang="en-IL" sz="1800" b="0" i="0" u="none" strike="noStrike" dirty="0">
                        <a:solidFill>
                          <a:srgbClr val="000000"/>
                        </a:solidFill>
                        <a:effectLst/>
                        <a:latin typeface="Calibri" panose="020F0502020204030204" pitchFamily="34" charset="0"/>
                      </a:endParaRPr>
                    </a:p>
                  </a:txBody>
                  <a:tcPr marL="6350" marR="6350" marT="635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accent2">
                        <a:lumMod val="60000"/>
                        <a:lumOff val="40000"/>
                      </a:schemeClr>
                    </a:solidFill>
                  </a:tcPr>
                </a:tc>
                <a:tc>
                  <a:txBody>
                    <a:bodyPr/>
                    <a:lstStyle/>
                    <a:p>
                      <a:pPr algn="ctr" fontAlgn="b"/>
                      <a:r>
                        <a:rPr lang="en-US" sz="1800" b="0" i="0" u="none" strike="noStrike" dirty="0">
                          <a:solidFill>
                            <a:srgbClr val="000000"/>
                          </a:solidFill>
                          <a:effectLst/>
                          <a:latin typeface="Calibri" panose="020F0502020204030204" pitchFamily="34" charset="0"/>
                        </a:rPr>
                        <a:t>10,000$</a:t>
                      </a:r>
                      <a:endParaRPr lang="en-IL" sz="1800" b="0" i="0" u="none" strike="noStrike" dirty="0">
                        <a:solidFill>
                          <a:srgbClr val="000000"/>
                        </a:solidFill>
                        <a:effectLst/>
                        <a:latin typeface="Calibri" panose="020F0502020204030204" pitchFamily="34" charset="0"/>
                      </a:endParaRPr>
                    </a:p>
                  </a:txBody>
                  <a:tcPr marL="6350" marR="6350" marT="635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accent2">
                        <a:lumMod val="60000"/>
                        <a:lumOff val="40000"/>
                      </a:schemeClr>
                    </a:solidFill>
                  </a:tcPr>
                </a:tc>
                <a:tc>
                  <a:txBody>
                    <a:bodyPr/>
                    <a:lstStyle/>
                    <a:p>
                      <a:pPr algn="ctr" fontAlgn="b"/>
                      <a:r>
                        <a:rPr lang="en-US" sz="1800" b="0" i="0" u="none" strike="noStrike" dirty="0">
                          <a:solidFill>
                            <a:srgbClr val="000000"/>
                          </a:solidFill>
                          <a:effectLst/>
                          <a:latin typeface="Calibri" panose="020F0502020204030204" pitchFamily="34" charset="0"/>
                        </a:rPr>
                        <a:t>Low</a:t>
                      </a:r>
                      <a:endParaRPr lang="en-IL" sz="1800" b="0" i="0" u="none" strike="noStrike" dirty="0">
                        <a:solidFill>
                          <a:srgbClr val="000000"/>
                        </a:solidFill>
                        <a:effectLst/>
                        <a:latin typeface="Calibri" panose="020F0502020204030204" pitchFamily="34" charset="0"/>
                      </a:endParaRPr>
                    </a:p>
                  </a:txBody>
                  <a:tcPr marL="6350" marR="6350" marT="6350" marB="0" anchor="ctr">
                    <a:lnL w="6350" cap="flat" cmpd="sng" algn="ctr">
                      <a:solidFill>
                        <a:srgbClr val="FFFFFF"/>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accent2">
                        <a:lumMod val="60000"/>
                        <a:lumOff val="40000"/>
                      </a:schemeClr>
                    </a:solidFill>
                  </a:tcPr>
                </a:tc>
                <a:extLst>
                  <a:ext uri="{0D108BD9-81ED-4DB2-BD59-A6C34878D82A}">
                    <a16:rowId xmlns:a16="http://schemas.microsoft.com/office/drawing/2014/main" val="390587398"/>
                  </a:ext>
                </a:extLst>
              </a:tr>
            </a:tbl>
          </a:graphicData>
        </a:graphic>
      </p:graphicFrame>
    </p:spTree>
    <p:extLst>
      <p:ext uri="{BB962C8B-B14F-4D97-AF65-F5344CB8AC3E}">
        <p14:creationId xmlns:p14="http://schemas.microsoft.com/office/powerpoint/2010/main" val="222459117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7FAFD64A-6F67-43D7-92EF-5CBF1CC39FCF}"/>
              </a:ext>
            </a:extLst>
          </p:cNvPr>
          <p:cNvSpPr>
            <a:spLocks noGrp="1"/>
          </p:cNvSpPr>
          <p:nvPr>
            <p:ph type="title"/>
          </p:nvPr>
        </p:nvSpPr>
        <p:spPr/>
        <p:txBody>
          <a:bodyPr/>
          <a:lstStyle/>
          <a:p>
            <a:r>
              <a:rPr lang="en-GB" dirty="0"/>
              <a:t>Disaster and post-disaster process flow</a:t>
            </a:r>
            <a:endParaRPr lang="LID4096" dirty="0"/>
          </a:p>
        </p:txBody>
      </p:sp>
      <p:sp>
        <p:nvSpPr>
          <p:cNvPr id="3" name="מציין מיקום תוכן 2">
            <a:extLst>
              <a:ext uri="{FF2B5EF4-FFF2-40B4-BE49-F238E27FC236}">
                <a16:creationId xmlns:a16="http://schemas.microsoft.com/office/drawing/2014/main" id="{991F7ED3-B0F2-4122-BA3C-C6F94918A91D}"/>
              </a:ext>
            </a:extLst>
          </p:cNvPr>
          <p:cNvSpPr>
            <a:spLocks noGrp="1"/>
          </p:cNvSpPr>
          <p:nvPr>
            <p:ph idx="1"/>
          </p:nvPr>
        </p:nvSpPr>
        <p:spPr/>
        <p:txBody>
          <a:bodyPr>
            <a:normAutofit fontScale="85000" lnSpcReduction="10000"/>
          </a:bodyPr>
          <a:lstStyle/>
          <a:p>
            <a:r>
              <a:rPr lang="en-GB" b="1" u="sng" dirty="0"/>
              <a:t>Preliminary Assessment and Needs Assessment </a:t>
            </a:r>
            <a:r>
              <a:rPr lang="en-GB" dirty="0"/>
              <a:t>– As a result of the pre-disaster plans and preparations as well as the preliminary assessment at the time of the disaster, the required information, materials and personnel requested during the disaster response and assistance process are delivered to the region as soon as possible.</a:t>
            </a:r>
          </a:p>
          <a:p>
            <a:endParaRPr lang="en-GB" dirty="0"/>
          </a:p>
          <a:p>
            <a:r>
              <a:rPr lang="en-GB" b="1" u="sng" dirty="0"/>
              <a:t>Logistics Action Plan </a:t>
            </a:r>
            <a:r>
              <a:rPr lang="en-GB" dirty="0"/>
              <a:t>–To determine the most optimal transportation mode of materials and personnel, as well as storage locations of provisions is done by taking into consideration the region where the disaster occurred</a:t>
            </a:r>
            <a:endParaRPr lang="LID4096" dirty="0"/>
          </a:p>
        </p:txBody>
      </p:sp>
      <p:sp>
        <p:nvSpPr>
          <p:cNvPr id="4" name="תיבת טקסט 3">
            <a:extLst>
              <a:ext uri="{FF2B5EF4-FFF2-40B4-BE49-F238E27FC236}">
                <a16:creationId xmlns:a16="http://schemas.microsoft.com/office/drawing/2014/main" id="{C7D99D41-C156-468B-8041-8A86F52D59A5}"/>
              </a:ext>
            </a:extLst>
          </p:cNvPr>
          <p:cNvSpPr txBox="1"/>
          <p:nvPr/>
        </p:nvSpPr>
        <p:spPr>
          <a:xfrm>
            <a:off x="533400" y="6101834"/>
            <a:ext cx="6096000" cy="369332"/>
          </a:xfrm>
          <a:prstGeom prst="rect">
            <a:avLst/>
          </a:prstGeom>
          <a:noFill/>
        </p:spPr>
        <p:txBody>
          <a:bodyPr wrap="square">
            <a:spAutoFit/>
          </a:bodyPr>
          <a:lstStyle/>
          <a:p>
            <a:r>
              <a:rPr lang="en-US" dirty="0" err="1"/>
              <a:t>Adiguzel</a:t>
            </a:r>
            <a:r>
              <a:rPr lang="en-US" dirty="0"/>
              <a:t>, S. (2019). Logistics management in disaster.</a:t>
            </a:r>
            <a:endParaRPr lang="LID4096" dirty="0"/>
          </a:p>
        </p:txBody>
      </p:sp>
    </p:spTree>
    <p:extLst>
      <p:ext uri="{BB962C8B-B14F-4D97-AF65-F5344CB8AC3E}">
        <p14:creationId xmlns:p14="http://schemas.microsoft.com/office/powerpoint/2010/main" val="34201307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7902341E-96A7-401C-84B6-E45876F630E1}"/>
              </a:ext>
            </a:extLst>
          </p:cNvPr>
          <p:cNvSpPr>
            <a:spLocks noGrp="1"/>
          </p:cNvSpPr>
          <p:nvPr>
            <p:ph type="title"/>
          </p:nvPr>
        </p:nvSpPr>
        <p:spPr/>
        <p:txBody>
          <a:bodyPr/>
          <a:lstStyle/>
          <a:p>
            <a:r>
              <a:rPr lang="en-GB" dirty="0"/>
              <a:t>Disaster and post-disaster process flow</a:t>
            </a:r>
            <a:endParaRPr lang="LID4096" dirty="0"/>
          </a:p>
        </p:txBody>
      </p:sp>
      <p:sp>
        <p:nvSpPr>
          <p:cNvPr id="3" name="מציין מיקום תוכן 2">
            <a:extLst>
              <a:ext uri="{FF2B5EF4-FFF2-40B4-BE49-F238E27FC236}">
                <a16:creationId xmlns:a16="http://schemas.microsoft.com/office/drawing/2014/main" id="{D6DCB665-71D9-4107-9747-BFA0C880E4B7}"/>
              </a:ext>
            </a:extLst>
          </p:cNvPr>
          <p:cNvSpPr>
            <a:spLocks noGrp="1"/>
          </p:cNvSpPr>
          <p:nvPr>
            <p:ph idx="1"/>
          </p:nvPr>
        </p:nvSpPr>
        <p:spPr/>
        <p:txBody>
          <a:bodyPr>
            <a:normAutofit lnSpcReduction="10000"/>
          </a:bodyPr>
          <a:lstStyle/>
          <a:p>
            <a:r>
              <a:rPr lang="en-GB" b="1" u="sng" dirty="0"/>
              <a:t>Implementation of the Logistics Action Plan </a:t>
            </a:r>
            <a:r>
              <a:rPr lang="en-GB" dirty="0"/>
              <a:t>- Shipment of existing materials, personnel and equipment to the disaster area in accordance with the itinerary plan.</a:t>
            </a:r>
          </a:p>
          <a:p>
            <a:endParaRPr lang="en-GB" dirty="0"/>
          </a:p>
          <a:p>
            <a:r>
              <a:rPr lang="en-GB" b="1" u="sng" dirty="0"/>
              <a:t>Monitoring and Evaluation of the Response </a:t>
            </a:r>
            <a:r>
              <a:rPr lang="en-GB" dirty="0"/>
              <a:t>- Evaluation and analysis of the disaster process by a commission that is not involved in the activities, reporting the results and storing them in case of need in the later cases.</a:t>
            </a:r>
          </a:p>
          <a:p>
            <a:endParaRPr lang="LID4096" dirty="0"/>
          </a:p>
        </p:txBody>
      </p:sp>
      <p:sp>
        <p:nvSpPr>
          <p:cNvPr id="5" name="תיבת טקסט 4">
            <a:extLst>
              <a:ext uri="{FF2B5EF4-FFF2-40B4-BE49-F238E27FC236}">
                <a16:creationId xmlns:a16="http://schemas.microsoft.com/office/drawing/2014/main" id="{7367AD34-FCCF-410F-A15A-84570741B06A}"/>
              </a:ext>
            </a:extLst>
          </p:cNvPr>
          <p:cNvSpPr txBox="1"/>
          <p:nvPr/>
        </p:nvSpPr>
        <p:spPr>
          <a:xfrm>
            <a:off x="533400" y="6101834"/>
            <a:ext cx="6096000" cy="369332"/>
          </a:xfrm>
          <a:prstGeom prst="rect">
            <a:avLst/>
          </a:prstGeom>
          <a:noFill/>
        </p:spPr>
        <p:txBody>
          <a:bodyPr wrap="square">
            <a:spAutoFit/>
          </a:bodyPr>
          <a:lstStyle/>
          <a:p>
            <a:r>
              <a:rPr lang="en-US" dirty="0" err="1"/>
              <a:t>Adiguzel</a:t>
            </a:r>
            <a:r>
              <a:rPr lang="en-US" dirty="0"/>
              <a:t>, S. (2019). Logistics management in disaster.</a:t>
            </a:r>
            <a:endParaRPr lang="LID4096" dirty="0"/>
          </a:p>
        </p:txBody>
      </p:sp>
    </p:spTree>
    <p:extLst>
      <p:ext uri="{BB962C8B-B14F-4D97-AF65-F5344CB8AC3E}">
        <p14:creationId xmlns:p14="http://schemas.microsoft.com/office/powerpoint/2010/main" val="140891272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E1729546-A4CA-4F82-AE4B-3025D8E3C92E}"/>
              </a:ext>
            </a:extLst>
          </p:cNvPr>
          <p:cNvSpPr>
            <a:spLocks noGrp="1"/>
          </p:cNvSpPr>
          <p:nvPr>
            <p:ph type="title"/>
          </p:nvPr>
        </p:nvSpPr>
        <p:spPr>
          <a:xfrm>
            <a:off x="762000" y="127820"/>
            <a:ext cx="10668000" cy="1524000"/>
          </a:xfrm>
        </p:spPr>
        <p:txBody>
          <a:bodyPr/>
          <a:lstStyle/>
          <a:p>
            <a:r>
              <a:rPr lang="en-US" dirty="0"/>
              <a:t>Logistic system goal</a:t>
            </a:r>
            <a:endParaRPr lang="LID4096" dirty="0"/>
          </a:p>
        </p:txBody>
      </p:sp>
      <p:sp>
        <p:nvSpPr>
          <p:cNvPr id="4" name="מציין מיקום תוכן 3">
            <a:extLst>
              <a:ext uri="{FF2B5EF4-FFF2-40B4-BE49-F238E27FC236}">
                <a16:creationId xmlns:a16="http://schemas.microsoft.com/office/drawing/2014/main" id="{4743A7C3-2313-4849-88D5-785A2878682B}"/>
              </a:ext>
            </a:extLst>
          </p:cNvPr>
          <p:cNvSpPr txBox="1">
            <a:spLocks noGrp="1"/>
          </p:cNvSpPr>
          <p:nvPr>
            <p:ph idx="1"/>
          </p:nvPr>
        </p:nvSpPr>
        <p:spPr>
          <a:xfrm>
            <a:off x="762000" y="1524000"/>
            <a:ext cx="10668000" cy="2803396"/>
          </a:xfrm>
          <a:prstGeom prst="rect">
            <a:avLst/>
          </a:prstGeom>
          <a:noFill/>
        </p:spPr>
        <p:txBody>
          <a:bodyPr wrap="square">
            <a:spAutoFit/>
          </a:bodyPr>
          <a:lstStyle/>
          <a:p>
            <a:r>
              <a:rPr lang="en-GB" sz="3600" dirty="0"/>
              <a:t>In essence a logistics system delivers the appropriate supplies, in good condition, in the quantities required, and at the time and place they are needed.</a:t>
            </a:r>
            <a:endParaRPr lang="LID4096" sz="3600" dirty="0"/>
          </a:p>
        </p:txBody>
      </p:sp>
    </p:spTree>
    <p:extLst>
      <p:ext uri="{BB962C8B-B14F-4D97-AF65-F5344CB8AC3E}">
        <p14:creationId xmlns:p14="http://schemas.microsoft.com/office/powerpoint/2010/main" val="36981748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E464A637-0794-4424-9A51-39134F4FC115}"/>
              </a:ext>
            </a:extLst>
          </p:cNvPr>
          <p:cNvSpPr>
            <a:spLocks noGrp="1"/>
          </p:cNvSpPr>
          <p:nvPr>
            <p:ph type="title"/>
          </p:nvPr>
        </p:nvSpPr>
        <p:spPr/>
        <p:txBody>
          <a:bodyPr/>
          <a:lstStyle/>
          <a:p>
            <a:r>
              <a:rPr lang="en-US" dirty="0"/>
              <a:t>The supply chain</a:t>
            </a:r>
            <a:endParaRPr lang="LID4096" dirty="0"/>
          </a:p>
        </p:txBody>
      </p:sp>
      <p:sp>
        <p:nvSpPr>
          <p:cNvPr id="3" name="מציין מיקום תוכן 2">
            <a:extLst>
              <a:ext uri="{FF2B5EF4-FFF2-40B4-BE49-F238E27FC236}">
                <a16:creationId xmlns:a16="http://schemas.microsoft.com/office/drawing/2014/main" id="{883FE75D-D959-47E2-94AD-B44E78CE7AE1}"/>
              </a:ext>
            </a:extLst>
          </p:cNvPr>
          <p:cNvSpPr>
            <a:spLocks noGrp="1"/>
          </p:cNvSpPr>
          <p:nvPr>
            <p:ph idx="1"/>
          </p:nvPr>
        </p:nvSpPr>
        <p:spPr/>
        <p:txBody>
          <a:bodyPr/>
          <a:lstStyle/>
          <a:p>
            <a:r>
              <a:rPr lang="en-GB" dirty="0"/>
              <a:t>“A supply chain is essentially a network consisting of suppliers, manufacturers, distributors, retailers and customers. The network supports three types of ‘flows’ that require careful design and close coordination: material flows, information flows and financial flows”</a:t>
            </a:r>
          </a:p>
          <a:p>
            <a:endParaRPr lang="LID4096" dirty="0"/>
          </a:p>
        </p:txBody>
      </p:sp>
      <p:sp>
        <p:nvSpPr>
          <p:cNvPr id="4" name="תיבת טקסט 3">
            <a:extLst>
              <a:ext uri="{FF2B5EF4-FFF2-40B4-BE49-F238E27FC236}">
                <a16:creationId xmlns:a16="http://schemas.microsoft.com/office/drawing/2014/main" id="{BCA8E80A-5A9A-4B4E-B5E6-FE6D59E1B3F4}"/>
              </a:ext>
            </a:extLst>
          </p:cNvPr>
          <p:cNvSpPr txBox="1"/>
          <p:nvPr/>
        </p:nvSpPr>
        <p:spPr>
          <a:xfrm>
            <a:off x="878295" y="6075302"/>
            <a:ext cx="4958980" cy="646331"/>
          </a:xfrm>
          <a:prstGeom prst="rect">
            <a:avLst/>
          </a:prstGeom>
          <a:noFill/>
        </p:spPr>
        <p:txBody>
          <a:bodyPr wrap="square">
            <a:spAutoFit/>
          </a:bodyPr>
          <a:lstStyle/>
          <a:p>
            <a:pPr algn="l" defTabSz="457200" rtl="0"/>
            <a:r>
              <a:rPr lang="en-GB" dirty="0">
                <a:solidFill>
                  <a:prstClr val="white"/>
                </a:solidFill>
                <a:latin typeface="Tw Cen MT" panose="020B0602020104020603"/>
              </a:rPr>
              <a:t>(Van </a:t>
            </a:r>
            <a:r>
              <a:rPr lang="en-GB" dirty="0" err="1">
                <a:solidFill>
                  <a:prstClr val="white"/>
                </a:solidFill>
                <a:latin typeface="Tw Cen MT" panose="020B0602020104020603"/>
              </a:rPr>
              <a:t>Wassenhove</a:t>
            </a:r>
            <a:r>
              <a:rPr lang="en-GB" dirty="0">
                <a:solidFill>
                  <a:prstClr val="white"/>
                </a:solidFill>
                <a:latin typeface="Tw Cen MT" panose="020B0602020104020603"/>
              </a:rPr>
              <a:t>, L. N. (2006), Humanitarian aid logistics: supply chain management in high gear.)</a:t>
            </a:r>
            <a:endParaRPr lang="LID4096" dirty="0">
              <a:solidFill>
                <a:prstClr val="white"/>
              </a:solidFill>
              <a:latin typeface="Tw Cen MT" panose="020B0602020104020603"/>
            </a:endParaRPr>
          </a:p>
        </p:txBody>
      </p:sp>
    </p:spTree>
    <p:extLst>
      <p:ext uri="{BB962C8B-B14F-4D97-AF65-F5344CB8AC3E}">
        <p14:creationId xmlns:p14="http://schemas.microsoft.com/office/powerpoint/2010/main" val="251741488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6B102A06-7B93-42D3-9651-6A356A0E37E6}"/>
              </a:ext>
            </a:extLst>
          </p:cNvPr>
          <p:cNvSpPr>
            <a:spLocks noGrp="1"/>
          </p:cNvSpPr>
          <p:nvPr>
            <p:ph type="title"/>
          </p:nvPr>
        </p:nvSpPr>
        <p:spPr/>
        <p:txBody>
          <a:bodyPr/>
          <a:lstStyle/>
          <a:p>
            <a:r>
              <a:rPr lang="en-US" dirty="0"/>
              <a:t>Building a logistic action plan -  Steps</a:t>
            </a:r>
            <a:endParaRPr lang="LID4096" dirty="0"/>
          </a:p>
        </p:txBody>
      </p:sp>
      <p:sp>
        <p:nvSpPr>
          <p:cNvPr id="3" name="מציין מיקום תוכן 2">
            <a:extLst>
              <a:ext uri="{FF2B5EF4-FFF2-40B4-BE49-F238E27FC236}">
                <a16:creationId xmlns:a16="http://schemas.microsoft.com/office/drawing/2014/main" id="{65277153-58FE-4A2F-863E-E6B646FF32B3}"/>
              </a:ext>
            </a:extLst>
          </p:cNvPr>
          <p:cNvSpPr>
            <a:spLocks noGrp="1"/>
          </p:cNvSpPr>
          <p:nvPr>
            <p:ph idx="1"/>
          </p:nvPr>
        </p:nvSpPr>
        <p:spPr/>
        <p:txBody>
          <a:bodyPr/>
          <a:lstStyle/>
          <a:p>
            <a:r>
              <a:rPr lang="en-US" dirty="0"/>
              <a:t>Assessment of the current abilities </a:t>
            </a:r>
          </a:p>
          <a:p>
            <a:pPr lvl="1"/>
            <a:r>
              <a:rPr lang="en-US" dirty="0"/>
              <a:t>Team members – number, skill sets, availability</a:t>
            </a:r>
          </a:p>
          <a:p>
            <a:pPr lvl="1"/>
            <a:r>
              <a:rPr lang="en-US" dirty="0"/>
              <a:t>Infrastructure – Warehouses, storage places, tools</a:t>
            </a:r>
          </a:p>
          <a:p>
            <a:pPr lvl="1"/>
            <a:r>
              <a:rPr lang="en-US" dirty="0"/>
              <a:t>Distribution – does one exist, and in what scope?</a:t>
            </a:r>
          </a:p>
          <a:p>
            <a:pPr lvl="1"/>
            <a:r>
              <a:rPr lang="en-US" dirty="0"/>
              <a:t>Stock – variance, quantity (minimum)</a:t>
            </a:r>
          </a:p>
          <a:p>
            <a:pPr lvl="1"/>
            <a:r>
              <a:rPr lang="en-US" dirty="0"/>
              <a:t>Working environment</a:t>
            </a:r>
          </a:p>
          <a:p>
            <a:pPr lvl="1"/>
            <a:r>
              <a:rPr lang="en-US" dirty="0"/>
              <a:t>Energy infrastructure</a:t>
            </a:r>
          </a:p>
        </p:txBody>
      </p:sp>
    </p:spTree>
    <p:extLst>
      <p:ext uri="{BB962C8B-B14F-4D97-AF65-F5344CB8AC3E}">
        <p14:creationId xmlns:p14="http://schemas.microsoft.com/office/powerpoint/2010/main" val="59328179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8CF99AC4-2436-4063-A101-BAE55D775A83}"/>
              </a:ext>
            </a:extLst>
          </p:cNvPr>
          <p:cNvSpPr>
            <a:spLocks noGrp="1"/>
          </p:cNvSpPr>
          <p:nvPr>
            <p:ph type="title"/>
          </p:nvPr>
        </p:nvSpPr>
        <p:spPr/>
        <p:txBody>
          <a:bodyPr/>
          <a:lstStyle/>
          <a:p>
            <a:r>
              <a:rPr lang="en-US" dirty="0"/>
              <a:t>Building a logistic action plan -  steps</a:t>
            </a:r>
            <a:endParaRPr lang="LID4096" dirty="0"/>
          </a:p>
        </p:txBody>
      </p:sp>
      <p:sp>
        <p:nvSpPr>
          <p:cNvPr id="3" name="מציין מיקום תוכן 2">
            <a:extLst>
              <a:ext uri="{FF2B5EF4-FFF2-40B4-BE49-F238E27FC236}">
                <a16:creationId xmlns:a16="http://schemas.microsoft.com/office/drawing/2014/main" id="{A3397D2A-3623-418F-ABF7-9071786AB7CF}"/>
              </a:ext>
            </a:extLst>
          </p:cNvPr>
          <p:cNvSpPr>
            <a:spLocks noGrp="1"/>
          </p:cNvSpPr>
          <p:nvPr>
            <p:ph idx="1"/>
          </p:nvPr>
        </p:nvSpPr>
        <p:spPr>
          <a:xfrm>
            <a:off x="761999" y="1524000"/>
            <a:ext cx="10668000" cy="5105400"/>
          </a:xfrm>
        </p:spPr>
        <p:txBody>
          <a:bodyPr>
            <a:normAutofit lnSpcReduction="10000"/>
          </a:bodyPr>
          <a:lstStyle/>
          <a:p>
            <a:r>
              <a:rPr lang="en-US" dirty="0"/>
              <a:t>Presentation of possible solutions</a:t>
            </a:r>
          </a:p>
          <a:p>
            <a:pPr lvl="1"/>
            <a:r>
              <a:rPr lang="en-US" dirty="0"/>
              <a:t>An organized flowchart for key personnel for emergency mode</a:t>
            </a:r>
          </a:p>
          <a:p>
            <a:pPr lvl="1"/>
            <a:r>
              <a:rPr lang="en-US" dirty="0"/>
              <a:t>Creation of contact list and addresses of vital institutes</a:t>
            </a:r>
          </a:p>
          <a:p>
            <a:pPr lvl="1"/>
            <a:r>
              <a:rPr lang="en-US" dirty="0"/>
              <a:t>Creation of agreed upon schedule for requests and assignments to be known in all levels, with ability to respond to on-demand requests</a:t>
            </a:r>
          </a:p>
          <a:p>
            <a:pPr lvl="1"/>
            <a:r>
              <a:rPr lang="en-US" dirty="0"/>
              <a:t>Publication of a stock list</a:t>
            </a:r>
          </a:p>
          <a:p>
            <a:pPr lvl="1"/>
            <a:r>
              <a:rPr lang="en-US" dirty="0"/>
              <a:t>Building a periodical status report on:</a:t>
            </a:r>
          </a:p>
          <a:p>
            <a:pPr lvl="2"/>
            <a:r>
              <a:rPr lang="en-US" dirty="0"/>
              <a:t>Stock</a:t>
            </a:r>
          </a:p>
          <a:p>
            <a:pPr lvl="2"/>
            <a:r>
              <a:rPr lang="en-US" dirty="0"/>
              <a:t>Manpower</a:t>
            </a:r>
          </a:p>
          <a:p>
            <a:pPr lvl="2"/>
            <a:r>
              <a:rPr lang="en-US" dirty="0"/>
              <a:t>Transportation</a:t>
            </a:r>
          </a:p>
          <a:p>
            <a:pPr lvl="2"/>
            <a:r>
              <a:rPr lang="en-US" dirty="0"/>
              <a:t>Routes</a:t>
            </a:r>
            <a:endParaRPr lang="LID4096" dirty="0"/>
          </a:p>
        </p:txBody>
      </p:sp>
    </p:spTree>
    <p:extLst>
      <p:ext uri="{BB962C8B-B14F-4D97-AF65-F5344CB8AC3E}">
        <p14:creationId xmlns:p14="http://schemas.microsoft.com/office/powerpoint/2010/main" val="193645281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E61EF6B2-5771-466B-BB0D-BBD4AB43A239}"/>
              </a:ext>
            </a:extLst>
          </p:cNvPr>
          <p:cNvSpPr>
            <a:spLocks noGrp="1"/>
          </p:cNvSpPr>
          <p:nvPr>
            <p:ph type="title"/>
          </p:nvPr>
        </p:nvSpPr>
        <p:spPr>
          <a:xfrm>
            <a:off x="762000" y="141514"/>
            <a:ext cx="10668000" cy="1524000"/>
          </a:xfrm>
        </p:spPr>
        <p:txBody>
          <a:bodyPr/>
          <a:lstStyle/>
          <a:p>
            <a:r>
              <a:rPr lang="en-US" dirty="0"/>
              <a:t>Introduction</a:t>
            </a:r>
            <a:endParaRPr lang="LID4096" dirty="0"/>
          </a:p>
        </p:txBody>
      </p:sp>
      <p:sp>
        <p:nvSpPr>
          <p:cNvPr id="3" name="מציין מיקום תוכן 2">
            <a:extLst>
              <a:ext uri="{FF2B5EF4-FFF2-40B4-BE49-F238E27FC236}">
                <a16:creationId xmlns:a16="http://schemas.microsoft.com/office/drawing/2014/main" id="{0599EA6A-9B5D-44A3-9BCD-469201C5454F}"/>
              </a:ext>
            </a:extLst>
          </p:cNvPr>
          <p:cNvSpPr>
            <a:spLocks noGrp="1"/>
          </p:cNvSpPr>
          <p:nvPr>
            <p:ph idx="1"/>
          </p:nvPr>
        </p:nvSpPr>
        <p:spPr>
          <a:xfrm>
            <a:off x="762000" y="1317172"/>
            <a:ext cx="10668000" cy="4786912"/>
          </a:xfrm>
        </p:spPr>
        <p:txBody>
          <a:bodyPr>
            <a:normAutofit fontScale="92500"/>
          </a:bodyPr>
          <a:lstStyle/>
          <a:p>
            <a:r>
              <a:rPr lang="en-GB" dirty="0"/>
              <a:t>Communities have the potential to function effectively and adapt successfully in the aftermath of disasters.</a:t>
            </a:r>
          </a:p>
          <a:p>
            <a:r>
              <a:rPr lang="en-GB" dirty="0"/>
              <a:t>Community resilience is a process linking a network of adaptive capacities (resources with dynamic attributes) to adaptation after a disturbance or adversity.</a:t>
            </a:r>
          </a:p>
          <a:p>
            <a:r>
              <a:rPr lang="en-GB" dirty="0"/>
              <a:t>Community resilience emerges from four primary sets of adaptive capacities—Economic Development, Social Capital, Information and Communication, and Community Competence—that together provide a strategy for disaster readiness</a:t>
            </a:r>
            <a:endParaRPr lang="LID4096" dirty="0"/>
          </a:p>
        </p:txBody>
      </p:sp>
      <p:sp>
        <p:nvSpPr>
          <p:cNvPr id="5" name="תיבת טקסט 4">
            <a:extLst>
              <a:ext uri="{FF2B5EF4-FFF2-40B4-BE49-F238E27FC236}">
                <a16:creationId xmlns:a16="http://schemas.microsoft.com/office/drawing/2014/main" id="{1F6AE522-59A1-4D22-BA40-9586CD5BD733}"/>
              </a:ext>
            </a:extLst>
          </p:cNvPr>
          <p:cNvSpPr txBox="1"/>
          <p:nvPr/>
        </p:nvSpPr>
        <p:spPr>
          <a:xfrm>
            <a:off x="209866" y="6211669"/>
            <a:ext cx="6193974" cy="646331"/>
          </a:xfrm>
          <a:prstGeom prst="rect">
            <a:avLst/>
          </a:prstGeom>
          <a:noFill/>
        </p:spPr>
        <p:txBody>
          <a:bodyPr wrap="square">
            <a:spAutoFit/>
          </a:bodyPr>
          <a:lstStyle/>
          <a:p>
            <a:pPr algn="just" rtl="0"/>
            <a:r>
              <a:rPr lang="en-GB" dirty="0">
                <a:solidFill>
                  <a:prstClr val="white"/>
                </a:solidFill>
                <a:latin typeface="Tw Cen MT" panose="020B0602020104020603"/>
              </a:rPr>
              <a:t>(Norris, F et al. (2008). Community resilience as a metaphor, theory, set of capacities, and strategy for disaster readiness.) </a:t>
            </a:r>
            <a:endParaRPr lang="LID4096" dirty="0">
              <a:solidFill>
                <a:prstClr val="white"/>
              </a:solidFill>
              <a:latin typeface="Tw Cen MT" panose="020B0602020104020603"/>
            </a:endParaRPr>
          </a:p>
        </p:txBody>
      </p:sp>
    </p:spTree>
    <p:extLst>
      <p:ext uri="{BB962C8B-B14F-4D97-AF65-F5344CB8AC3E}">
        <p14:creationId xmlns:p14="http://schemas.microsoft.com/office/powerpoint/2010/main" val="30622727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8CF99AC4-2436-4063-A101-BAE55D775A83}"/>
              </a:ext>
            </a:extLst>
          </p:cNvPr>
          <p:cNvSpPr>
            <a:spLocks noGrp="1"/>
          </p:cNvSpPr>
          <p:nvPr>
            <p:ph type="title"/>
          </p:nvPr>
        </p:nvSpPr>
        <p:spPr/>
        <p:txBody>
          <a:bodyPr/>
          <a:lstStyle/>
          <a:p>
            <a:r>
              <a:rPr lang="en-US" dirty="0"/>
              <a:t>Building a logistic action plan -  steps</a:t>
            </a:r>
            <a:endParaRPr lang="LID4096" dirty="0"/>
          </a:p>
        </p:txBody>
      </p:sp>
      <p:sp>
        <p:nvSpPr>
          <p:cNvPr id="3" name="מציין מיקום תוכן 2">
            <a:extLst>
              <a:ext uri="{FF2B5EF4-FFF2-40B4-BE49-F238E27FC236}">
                <a16:creationId xmlns:a16="http://schemas.microsoft.com/office/drawing/2014/main" id="{A3397D2A-3623-418F-ABF7-9071786AB7CF}"/>
              </a:ext>
            </a:extLst>
          </p:cNvPr>
          <p:cNvSpPr>
            <a:spLocks noGrp="1"/>
          </p:cNvSpPr>
          <p:nvPr>
            <p:ph idx="1"/>
          </p:nvPr>
        </p:nvSpPr>
        <p:spPr>
          <a:xfrm>
            <a:off x="761999" y="1524000"/>
            <a:ext cx="10668000" cy="5105400"/>
          </a:xfrm>
        </p:spPr>
        <p:txBody>
          <a:bodyPr>
            <a:normAutofit/>
          </a:bodyPr>
          <a:lstStyle/>
          <a:p>
            <a:r>
              <a:rPr lang="en-US" dirty="0"/>
              <a:t>Classification of inventory </a:t>
            </a:r>
          </a:p>
          <a:p>
            <a:pPr lvl="1"/>
            <a:r>
              <a:rPr lang="en-US" dirty="0"/>
              <a:t>Clothing</a:t>
            </a:r>
          </a:p>
          <a:p>
            <a:pPr lvl="1"/>
            <a:r>
              <a:rPr lang="en-US" dirty="0"/>
              <a:t>Medical equipment and device</a:t>
            </a:r>
          </a:p>
          <a:p>
            <a:pPr lvl="1"/>
            <a:r>
              <a:rPr lang="en-US" dirty="0"/>
              <a:t>Food (incl. religious needs)</a:t>
            </a:r>
          </a:p>
          <a:p>
            <a:pPr lvl="1"/>
            <a:r>
              <a:rPr lang="en-US" dirty="0"/>
              <a:t>Kitchen tools</a:t>
            </a:r>
          </a:p>
          <a:p>
            <a:pPr lvl="1"/>
            <a:r>
              <a:rPr lang="en-US" dirty="0"/>
              <a:t>Religious inventory</a:t>
            </a:r>
          </a:p>
          <a:p>
            <a:pPr lvl="1"/>
            <a:r>
              <a:rPr lang="en-US" dirty="0"/>
              <a:t>Communications</a:t>
            </a:r>
          </a:p>
          <a:p>
            <a:pPr lvl="1"/>
            <a:r>
              <a:rPr lang="en-US" dirty="0"/>
              <a:t>Energy (Oils, Gasoline, Batteries)</a:t>
            </a:r>
          </a:p>
          <a:p>
            <a:pPr lvl="2"/>
            <a:endParaRPr lang="en-US" dirty="0"/>
          </a:p>
          <a:p>
            <a:pPr lvl="1"/>
            <a:endParaRPr lang="LID4096" dirty="0"/>
          </a:p>
        </p:txBody>
      </p:sp>
    </p:spTree>
    <p:extLst>
      <p:ext uri="{BB962C8B-B14F-4D97-AF65-F5344CB8AC3E}">
        <p14:creationId xmlns:p14="http://schemas.microsoft.com/office/powerpoint/2010/main" val="33790459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8CF99AC4-2436-4063-A101-BAE55D775A83}"/>
              </a:ext>
            </a:extLst>
          </p:cNvPr>
          <p:cNvSpPr>
            <a:spLocks noGrp="1"/>
          </p:cNvSpPr>
          <p:nvPr>
            <p:ph type="title"/>
          </p:nvPr>
        </p:nvSpPr>
        <p:spPr/>
        <p:txBody>
          <a:bodyPr/>
          <a:lstStyle/>
          <a:p>
            <a:r>
              <a:rPr lang="en-US" dirty="0"/>
              <a:t>Building a logistic action plan -  steps</a:t>
            </a:r>
            <a:endParaRPr lang="LID4096" dirty="0"/>
          </a:p>
        </p:txBody>
      </p:sp>
      <p:sp>
        <p:nvSpPr>
          <p:cNvPr id="3" name="מציין מיקום תוכן 2">
            <a:extLst>
              <a:ext uri="{FF2B5EF4-FFF2-40B4-BE49-F238E27FC236}">
                <a16:creationId xmlns:a16="http://schemas.microsoft.com/office/drawing/2014/main" id="{A3397D2A-3623-418F-ABF7-9071786AB7CF}"/>
              </a:ext>
            </a:extLst>
          </p:cNvPr>
          <p:cNvSpPr>
            <a:spLocks noGrp="1"/>
          </p:cNvSpPr>
          <p:nvPr>
            <p:ph idx="1"/>
          </p:nvPr>
        </p:nvSpPr>
        <p:spPr>
          <a:xfrm>
            <a:off x="761999" y="1524000"/>
            <a:ext cx="10668000" cy="5105400"/>
          </a:xfrm>
        </p:spPr>
        <p:txBody>
          <a:bodyPr>
            <a:normAutofit/>
          </a:bodyPr>
          <a:lstStyle/>
          <a:p>
            <a:r>
              <a:rPr lang="en-US" dirty="0"/>
              <a:t>Presentation of possible solutions</a:t>
            </a:r>
          </a:p>
          <a:p>
            <a:pPr lvl="1"/>
            <a:r>
              <a:rPr lang="en-US" dirty="0"/>
              <a:t>Building ties with suppliers/stores and writing agreements</a:t>
            </a:r>
          </a:p>
          <a:p>
            <a:pPr lvl="1"/>
            <a:r>
              <a:rPr lang="en-US" dirty="0"/>
              <a:t>Is there expectation for governmental/intl. organizations/NGO interventions? How to incorporate their help?</a:t>
            </a:r>
          </a:p>
          <a:p>
            <a:pPr lvl="1"/>
            <a:r>
              <a:rPr lang="en-US" dirty="0"/>
              <a:t>Assembling teams of volunteers that come with defined equipment from home</a:t>
            </a:r>
          </a:p>
          <a:p>
            <a:pPr lvl="1"/>
            <a:r>
              <a:rPr lang="en-US" dirty="0"/>
              <a:t>Building supply chain plan including the last mile</a:t>
            </a:r>
          </a:p>
          <a:p>
            <a:pPr lvl="1"/>
            <a:r>
              <a:rPr lang="en-US" dirty="0"/>
              <a:t>Building and classification of kits</a:t>
            </a:r>
          </a:p>
          <a:p>
            <a:pPr lvl="1"/>
            <a:r>
              <a:rPr lang="en-US" dirty="0"/>
              <a:t>Field visits and observations</a:t>
            </a:r>
          </a:p>
          <a:p>
            <a:pPr lvl="1"/>
            <a:endParaRPr lang="en-US" dirty="0"/>
          </a:p>
          <a:p>
            <a:pPr lvl="1"/>
            <a:endParaRPr lang="LID4096" dirty="0"/>
          </a:p>
        </p:txBody>
      </p:sp>
    </p:spTree>
    <p:extLst>
      <p:ext uri="{BB962C8B-B14F-4D97-AF65-F5344CB8AC3E}">
        <p14:creationId xmlns:p14="http://schemas.microsoft.com/office/powerpoint/2010/main" val="108038044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8CF99AC4-2436-4063-A101-BAE55D775A83}"/>
              </a:ext>
            </a:extLst>
          </p:cNvPr>
          <p:cNvSpPr>
            <a:spLocks noGrp="1"/>
          </p:cNvSpPr>
          <p:nvPr>
            <p:ph type="title"/>
          </p:nvPr>
        </p:nvSpPr>
        <p:spPr/>
        <p:txBody>
          <a:bodyPr/>
          <a:lstStyle/>
          <a:p>
            <a:r>
              <a:rPr lang="en-US" dirty="0"/>
              <a:t>Building a logistic action plan -  steps</a:t>
            </a:r>
            <a:endParaRPr lang="LID4096" dirty="0"/>
          </a:p>
        </p:txBody>
      </p:sp>
      <p:sp>
        <p:nvSpPr>
          <p:cNvPr id="3" name="מציין מיקום תוכן 2">
            <a:extLst>
              <a:ext uri="{FF2B5EF4-FFF2-40B4-BE49-F238E27FC236}">
                <a16:creationId xmlns:a16="http://schemas.microsoft.com/office/drawing/2014/main" id="{A3397D2A-3623-418F-ABF7-9071786AB7CF}"/>
              </a:ext>
            </a:extLst>
          </p:cNvPr>
          <p:cNvSpPr>
            <a:spLocks noGrp="1"/>
          </p:cNvSpPr>
          <p:nvPr>
            <p:ph idx="1"/>
          </p:nvPr>
        </p:nvSpPr>
        <p:spPr>
          <a:xfrm>
            <a:off x="761999" y="1524000"/>
            <a:ext cx="10668000" cy="5105400"/>
          </a:xfrm>
        </p:spPr>
        <p:txBody>
          <a:bodyPr>
            <a:normAutofit/>
          </a:bodyPr>
          <a:lstStyle/>
          <a:p>
            <a:r>
              <a:rPr lang="en-US" dirty="0"/>
              <a:t>Plan for communications</a:t>
            </a:r>
          </a:p>
          <a:p>
            <a:pPr lvl="1"/>
            <a:r>
              <a:rPr lang="en-US" dirty="0"/>
              <a:t>Communication equipment – cell phones, radio devices</a:t>
            </a:r>
          </a:p>
          <a:p>
            <a:pPr lvl="1"/>
            <a:r>
              <a:rPr lang="en-US" dirty="0"/>
              <a:t>Creation of maps with driving routes including alternative routes</a:t>
            </a:r>
          </a:p>
          <a:p>
            <a:pPr lvl="1"/>
            <a:r>
              <a:rPr lang="en-US" dirty="0"/>
              <a:t>In case of absence of communications, using volunteers who can pass on written messages (by foot, bicycle or any other transportation device)</a:t>
            </a:r>
          </a:p>
          <a:p>
            <a:pPr lvl="1"/>
            <a:endParaRPr lang="LID4096" dirty="0"/>
          </a:p>
        </p:txBody>
      </p:sp>
    </p:spTree>
    <p:extLst>
      <p:ext uri="{BB962C8B-B14F-4D97-AF65-F5344CB8AC3E}">
        <p14:creationId xmlns:p14="http://schemas.microsoft.com/office/powerpoint/2010/main" val="319838646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8CF99AC4-2436-4063-A101-BAE55D775A83}"/>
              </a:ext>
            </a:extLst>
          </p:cNvPr>
          <p:cNvSpPr>
            <a:spLocks noGrp="1"/>
          </p:cNvSpPr>
          <p:nvPr>
            <p:ph type="title"/>
          </p:nvPr>
        </p:nvSpPr>
        <p:spPr/>
        <p:txBody>
          <a:bodyPr/>
          <a:lstStyle/>
          <a:p>
            <a:r>
              <a:rPr lang="en-US" dirty="0"/>
              <a:t>Building a logistic action plan</a:t>
            </a:r>
            <a:endParaRPr lang="LID4096" dirty="0"/>
          </a:p>
        </p:txBody>
      </p:sp>
      <p:sp>
        <p:nvSpPr>
          <p:cNvPr id="3" name="מציין מיקום תוכן 2">
            <a:extLst>
              <a:ext uri="{FF2B5EF4-FFF2-40B4-BE49-F238E27FC236}">
                <a16:creationId xmlns:a16="http://schemas.microsoft.com/office/drawing/2014/main" id="{A3397D2A-3623-418F-ABF7-9071786AB7CF}"/>
              </a:ext>
            </a:extLst>
          </p:cNvPr>
          <p:cNvSpPr>
            <a:spLocks noGrp="1"/>
          </p:cNvSpPr>
          <p:nvPr>
            <p:ph idx="1"/>
          </p:nvPr>
        </p:nvSpPr>
        <p:spPr>
          <a:xfrm>
            <a:off x="761999" y="1524000"/>
            <a:ext cx="10668000" cy="5105400"/>
          </a:xfrm>
        </p:spPr>
        <p:txBody>
          <a:bodyPr>
            <a:normAutofit/>
          </a:bodyPr>
          <a:lstStyle/>
          <a:p>
            <a:r>
              <a:rPr lang="en-US" dirty="0"/>
              <a:t>Writing protocols with all points mentioned above</a:t>
            </a:r>
          </a:p>
          <a:p>
            <a:r>
              <a:rPr lang="en-US" dirty="0"/>
              <a:t>Creation of response teams and definition of tasks</a:t>
            </a:r>
          </a:p>
          <a:p>
            <a:r>
              <a:rPr lang="en-US" dirty="0"/>
              <a:t>Creation of training methods, guides and facilities</a:t>
            </a:r>
          </a:p>
          <a:p>
            <a:r>
              <a:rPr lang="en-US" dirty="0"/>
              <a:t>Creation of drill scenarios</a:t>
            </a:r>
          </a:p>
          <a:p>
            <a:r>
              <a:rPr lang="en-US" dirty="0"/>
              <a:t>Simulation drills with leaders and key personnel</a:t>
            </a:r>
          </a:p>
          <a:p>
            <a:r>
              <a:rPr lang="en-US" dirty="0"/>
              <a:t>Programs revision</a:t>
            </a:r>
          </a:p>
          <a:p>
            <a:pPr marL="0" indent="0">
              <a:buNone/>
            </a:pPr>
            <a:endParaRPr lang="en-US" dirty="0"/>
          </a:p>
          <a:p>
            <a:endParaRPr lang="en-US" dirty="0"/>
          </a:p>
          <a:p>
            <a:endParaRPr lang="en-US" dirty="0"/>
          </a:p>
          <a:p>
            <a:pPr lvl="1"/>
            <a:endParaRPr lang="en-US" dirty="0"/>
          </a:p>
          <a:p>
            <a:pPr lvl="1"/>
            <a:endParaRPr lang="en-US" dirty="0"/>
          </a:p>
          <a:p>
            <a:pPr lvl="1"/>
            <a:endParaRPr lang="LID4096" dirty="0"/>
          </a:p>
        </p:txBody>
      </p:sp>
    </p:spTree>
    <p:extLst>
      <p:ext uri="{BB962C8B-B14F-4D97-AF65-F5344CB8AC3E}">
        <p14:creationId xmlns:p14="http://schemas.microsoft.com/office/powerpoint/2010/main" val="394238857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7" name="Freeform: Shape 6">
            <a:extLst>
              <a:ext uri="{FF2B5EF4-FFF2-40B4-BE49-F238E27FC236}">
                <a16:creationId xmlns:a16="http://schemas.microsoft.com/office/drawing/2014/main" id="{A6EF5A53-0A64-4CA5-B9C7-1CB97CB5CF1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157843" y="6244836"/>
            <a:ext cx="4034156" cy="613164"/>
          </a:xfrm>
          <a:custGeom>
            <a:avLst/>
            <a:gdLst>
              <a:gd name="connsiteX0" fmla="*/ 1479137 w 4034156"/>
              <a:gd name="connsiteY0" fmla="*/ 230 h 613164"/>
              <a:gd name="connsiteX1" fmla="*/ 3482844 w 4034156"/>
              <a:gd name="connsiteY1" fmla="*/ 298555 h 613164"/>
              <a:gd name="connsiteX2" fmla="*/ 3831590 w 4034156"/>
              <a:gd name="connsiteY2" fmla="*/ 425010 h 613164"/>
              <a:gd name="connsiteX3" fmla="*/ 4034156 w 4034156"/>
              <a:gd name="connsiteY3" fmla="*/ 494088 h 613164"/>
              <a:gd name="connsiteX4" fmla="*/ 4034156 w 4034156"/>
              <a:gd name="connsiteY4" fmla="*/ 613164 h 613164"/>
              <a:gd name="connsiteX5" fmla="*/ 0 w 4034156"/>
              <a:gd name="connsiteY5" fmla="*/ 613164 h 613164"/>
              <a:gd name="connsiteX6" fmla="*/ 54792 w 4034156"/>
              <a:gd name="connsiteY6" fmla="*/ 512415 h 613164"/>
              <a:gd name="connsiteX7" fmla="*/ 168327 w 4034156"/>
              <a:gd name="connsiteY7" fmla="*/ 366637 h 613164"/>
              <a:gd name="connsiteX8" fmla="*/ 1192562 w 4034156"/>
              <a:gd name="connsiteY8" fmla="*/ 1522 h 613164"/>
              <a:gd name="connsiteX9" fmla="*/ 1479137 w 4034156"/>
              <a:gd name="connsiteY9" fmla="*/ 230 h 6131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034156" h="613164">
                <a:moveTo>
                  <a:pt x="1479137" y="230"/>
                </a:moveTo>
                <a:cubicBezTo>
                  <a:pt x="2152575" y="4287"/>
                  <a:pt x="2854487" y="63583"/>
                  <a:pt x="3482844" y="298555"/>
                </a:cubicBezTo>
                <a:cubicBezTo>
                  <a:pt x="3599338" y="342114"/>
                  <a:pt x="3715540" y="384216"/>
                  <a:pt x="3831590" y="425010"/>
                </a:cubicBezTo>
                <a:lnTo>
                  <a:pt x="4034156" y="494088"/>
                </a:lnTo>
                <a:lnTo>
                  <a:pt x="4034156" y="613164"/>
                </a:lnTo>
                <a:lnTo>
                  <a:pt x="0" y="613164"/>
                </a:lnTo>
                <a:lnTo>
                  <a:pt x="54792" y="512415"/>
                </a:lnTo>
                <a:cubicBezTo>
                  <a:pt x="88888" y="459433"/>
                  <a:pt x="126502" y="410480"/>
                  <a:pt x="168327" y="366637"/>
                </a:cubicBezTo>
                <a:cubicBezTo>
                  <a:pt x="428292" y="94062"/>
                  <a:pt x="821899" y="6565"/>
                  <a:pt x="1192562" y="1522"/>
                </a:cubicBezTo>
                <a:cubicBezTo>
                  <a:pt x="1287308" y="198"/>
                  <a:pt x="1382932" y="-349"/>
                  <a:pt x="1479137" y="230"/>
                </a:cubicBezTo>
                <a:close/>
              </a:path>
            </a:pathLst>
          </a:cu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500" b="0" i="0" u="none" strike="noStrike" kern="1200" cap="none" spc="0" normalizeH="0" baseline="0" noProof="0">
              <a:ln>
                <a:noFill/>
              </a:ln>
              <a:solidFill>
                <a:prstClr val="white"/>
              </a:solidFill>
              <a:effectLst/>
              <a:uLnTx/>
              <a:uFillTx/>
              <a:latin typeface="Avenir Next LT Pro" panose="020B0504020202020204" pitchFamily="34" charset="0"/>
              <a:ea typeface="+mn-ea"/>
              <a:cs typeface="+mn-cs"/>
            </a:endParaRPr>
          </a:p>
        </p:txBody>
      </p:sp>
      <p:sp>
        <p:nvSpPr>
          <p:cNvPr id="9" name="Freeform: Shape 8">
            <a:extLst>
              <a:ext uri="{FF2B5EF4-FFF2-40B4-BE49-F238E27FC236}">
                <a16:creationId xmlns:a16="http://schemas.microsoft.com/office/drawing/2014/main" id="{34ABFBEA-4EB0-4D02-A2C0-1733CD3D6F1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88126"/>
            <a:ext cx="448491" cy="1634252"/>
          </a:xfrm>
          <a:custGeom>
            <a:avLst/>
            <a:gdLst>
              <a:gd name="connsiteX0" fmla="*/ 0 w 448491"/>
              <a:gd name="connsiteY0" fmla="*/ 0 h 1634252"/>
              <a:gd name="connsiteX1" fmla="*/ 12983 w 448491"/>
              <a:gd name="connsiteY1" fmla="*/ 10508 h 1634252"/>
              <a:gd name="connsiteX2" fmla="*/ 441611 w 448491"/>
              <a:gd name="connsiteY2" fmla="*/ 863751 h 1634252"/>
              <a:gd name="connsiteX3" fmla="*/ 251011 w 448491"/>
              <a:gd name="connsiteY3" fmla="*/ 1302895 h 1634252"/>
              <a:gd name="connsiteX4" fmla="*/ 74605 w 448491"/>
              <a:gd name="connsiteY4" fmla="*/ 1543249 h 1634252"/>
              <a:gd name="connsiteX5" fmla="*/ 0 w 448491"/>
              <a:gd name="connsiteY5" fmla="*/ 1634252 h 16342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8491" h="1634252">
                <a:moveTo>
                  <a:pt x="0" y="0"/>
                </a:moveTo>
                <a:lnTo>
                  <a:pt x="12983" y="10508"/>
                </a:lnTo>
                <a:cubicBezTo>
                  <a:pt x="278410" y="241022"/>
                  <a:pt x="489787" y="530267"/>
                  <a:pt x="441611" y="863751"/>
                </a:cubicBezTo>
                <a:cubicBezTo>
                  <a:pt x="418542" y="1022632"/>
                  <a:pt x="337007" y="1166302"/>
                  <a:pt x="251011" y="1302895"/>
                </a:cubicBezTo>
                <a:cubicBezTo>
                  <a:pt x="215138" y="1359902"/>
                  <a:pt x="154723" y="1442480"/>
                  <a:pt x="74605" y="1543249"/>
                </a:cubicBezTo>
                <a:lnTo>
                  <a:pt x="0" y="1634252"/>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900">
              <a:solidFill>
                <a:prstClr val="white"/>
              </a:solidFill>
              <a:latin typeface="Avenir Next LT Pro" panose="020B0504020202020204" pitchFamily="34" charset="0"/>
            </a:endParaRPr>
          </a:p>
        </p:txBody>
      </p:sp>
      <p:sp>
        <p:nvSpPr>
          <p:cNvPr id="11" name="Freeform: Shape 10">
            <a:extLst>
              <a:ext uri="{FF2B5EF4-FFF2-40B4-BE49-F238E27FC236}">
                <a16:creationId xmlns:a16="http://schemas.microsoft.com/office/drawing/2014/main" id="{19E083F6-57F4-487B-A766-EA0462B1EED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309459" y="6144069"/>
            <a:ext cx="4418271" cy="718159"/>
          </a:xfrm>
          <a:custGeom>
            <a:avLst/>
            <a:gdLst>
              <a:gd name="connsiteX0" fmla="*/ 1421452 w 4590626"/>
              <a:gd name="connsiteY0" fmla="*/ 0 h 713930"/>
              <a:gd name="connsiteX1" fmla="*/ 3247781 w 4590626"/>
              <a:gd name="connsiteY1" fmla="*/ 271915 h 713930"/>
              <a:gd name="connsiteX2" fmla="*/ 4517331 w 4590626"/>
              <a:gd name="connsiteY2" fmla="*/ 693394 h 713930"/>
              <a:gd name="connsiteX3" fmla="*/ 4590626 w 4590626"/>
              <a:gd name="connsiteY3" fmla="*/ 713930 h 713930"/>
              <a:gd name="connsiteX4" fmla="*/ 0 w 4590626"/>
              <a:gd name="connsiteY4" fmla="*/ 713930 h 713930"/>
              <a:gd name="connsiteX5" fmla="*/ 2854 w 4590626"/>
              <a:gd name="connsiteY5" fmla="*/ 705624 h 713930"/>
              <a:gd name="connsiteX6" fmla="*/ 226680 w 4590626"/>
              <a:gd name="connsiteY6" fmla="*/ 333970 h 713930"/>
              <a:gd name="connsiteX7" fmla="*/ 1160245 w 4590626"/>
              <a:gd name="connsiteY7" fmla="*/ 1178 h 713930"/>
              <a:gd name="connsiteX8" fmla="*/ 1421452 w 4590626"/>
              <a:gd name="connsiteY8" fmla="*/ 0 h 713930"/>
              <a:gd name="connsiteX0" fmla="*/ 1421452 w 4517331"/>
              <a:gd name="connsiteY0" fmla="*/ 0 h 713930"/>
              <a:gd name="connsiteX1" fmla="*/ 3247781 w 4517331"/>
              <a:gd name="connsiteY1" fmla="*/ 271915 h 713930"/>
              <a:gd name="connsiteX2" fmla="*/ 4517331 w 4517331"/>
              <a:gd name="connsiteY2" fmla="*/ 693394 h 713930"/>
              <a:gd name="connsiteX3" fmla="*/ 0 w 4517331"/>
              <a:gd name="connsiteY3" fmla="*/ 713930 h 713930"/>
              <a:gd name="connsiteX4" fmla="*/ 2854 w 4517331"/>
              <a:gd name="connsiteY4" fmla="*/ 705624 h 713930"/>
              <a:gd name="connsiteX5" fmla="*/ 226680 w 4517331"/>
              <a:gd name="connsiteY5" fmla="*/ 333970 h 713930"/>
              <a:gd name="connsiteX6" fmla="*/ 1160245 w 4517331"/>
              <a:gd name="connsiteY6" fmla="*/ 1178 h 713930"/>
              <a:gd name="connsiteX7" fmla="*/ 1421452 w 4517331"/>
              <a:gd name="connsiteY7" fmla="*/ 0 h 713930"/>
              <a:gd name="connsiteX0" fmla="*/ 0 w 4608771"/>
              <a:gd name="connsiteY0" fmla="*/ 713930 h 784834"/>
              <a:gd name="connsiteX1" fmla="*/ 2854 w 4608771"/>
              <a:gd name="connsiteY1" fmla="*/ 705624 h 784834"/>
              <a:gd name="connsiteX2" fmla="*/ 226680 w 4608771"/>
              <a:gd name="connsiteY2" fmla="*/ 333970 h 784834"/>
              <a:gd name="connsiteX3" fmla="*/ 1160245 w 4608771"/>
              <a:gd name="connsiteY3" fmla="*/ 1178 h 784834"/>
              <a:gd name="connsiteX4" fmla="*/ 1421452 w 4608771"/>
              <a:gd name="connsiteY4" fmla="*/ 0 h 784834"/>
              <a:gd name="connsiteX5" fmla="*/ 3247781 w 4608771"/>
              <a:gd name="connsiteY5" fmla="*/ 271915 h 784834"/>
              <a:gd name="connsiteX6" fmla="*/ 4608771 w 4608771"/>
              <a:gd name="connsiteY6" fmla="*/ 784834 h 784834"/>
              <a:gd name="connsiteX0" fmla="*/ 0 w 4418271"/>
              <a:gd name="connsiteY0" fmla="*/ 713930 h 718159"/>
              <a:gd name="connsiteX1" fmla="*/ 2854 w 4418271"/>
              <a:gd name="connsiteY1" fmla="*/ 705624 h 718159"/>
              <a:gd name="connsiteX2" fmla="*/ 226680 w 4418271"/>
              <a:gd name="connsiteY2" fmla="*/ 333970 h 718159"/>
              <a:gd name="connsiteX3" fmla="*/ 1160245 w 4418271"/>
              <a:gd name="connsiteY3" fmla="*/ 1178 h 718159"/>
              <a:gd name="connsiteX4" fmla="*/ 1421452 w 4418271"/>
              <a:gd name="connsiteY4" fmla="*/ 0 h 718159"/>
              <a:gd name="connsiteX5" fmla="*/ 3247781 w 4418271"/>
              <a:gd name="connsiteY5" fmla="*/ 271915 h 718159"/>
              <a:gd name="connsiteX6" fmla="*/ 4418271 w 4418271"/>
              <a:gd name="connsiteY6" fmla="*/ 718159 h 7181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18271" h="718159">
                <a:moveTo>
                  <a:pt x="0" y="713930"/>
                </a:moveTo>
                <a:lnTo>
                  <a:pt x="2854" y="705624"/>
                </a:lnTo>
                <a:cubicBezTo>
                  <a:pt x="60059" y="562888"/>
                  <a:pt x="131373" y="433874"/>
                  <a:pt x="226680" y="333970"/>
                </a:cubicBezTo>
                <a:cubicBezTo>
                  <a:pt x="463632" y="85526"/>
                  <a:pt x="822395" y="5774"/>
                  <a:pt x="1160245" y="1178"/>
                </a:cubicBezTo>
                <a:lnTo>
                  <a:pt x="1421452" y="0"/>
                </a:lnTo>
                <a:cubicBezTo>
                  <a:pt x="2035274" y="3698"/>
                  <a:pt x="2748311" y="152222"/>
                  <a:pt x="3247781" y="271915"/>
                </a:cubicBezTo>
                <a:cubicBezTo>
                  <a:pt x="3747251" y="391608"/>
                  <a:pt x="3902480" y="501606"/>
                  <a:pt x="4418271" y="718159"/>
                </a:cubicBezTo>
              </a:path>
            </a:pathLst>
          </a:custGeom>
          <a:no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venir Next LT Pro Light"/>
              <a:ea typeface="+mn-ea"/>
              <a:cs typeface="+mn-cs"/>
            </a:endParaRPr>
          </a:p>
        </p:txBody>
      </p:sp>
      <p:sp useBgFill="1">
        <p:nvSpPr>
          <p:cNvPr id="13" name="Rectangle 12">
            <a:extLst>
              <a:ext uri="{FF2B5EF4-FFF2-40B4-BE49-F238E27FC236}">
                <a16:creationId xmlns:a16="http://schemas.microsoft.com/office/drawing/2014/main" id="{7A18C9FB-EC4C-4DAE-8F7D-C6E5AF60795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p:txBody>
      </p:sp>
      <p:sp>
        <p:nvSpPr>
          <p:cNvPr id="2" name="כותרת 1">
            <a:extLst>
              <a:ext uri="{FF2B5EF4-FFF2-40B4-BE49-F238E27FC236}">
                <a16:creationId xmlns:a16="http://schemas.microsoft.com/office/drawing/2014/main" id="{5519E357-D96C-4C16-ADF3-E59786BECFEF}"/>
              </a:ext>
            </a:extLst>
          </p:cNvPr>
          <p:cNvSpPr>
            <a:spLocks noGrp="1"/>
          </p:cNvSpPr>
          <p:nvPr>
            <p:ph type="title"/>
          </p:nvPr>
        </p:nvSpPr>
        <p:spPr>
          <a:xfrm>
            <a:off x="762000" y="195943"/>
            <a:ext cx="10668000" cy="2286000"/>
          </a:xfrm>
        </p:spPr>
        <p:txBody>
          <a:bodyPr vert="horz" lIns="91440" tIns="45720" rIns="91440" bIns="45720" rtlCol="0" anchor="b">
            <a:normAutofit/>
          </a:bodyPr>
          <a:lstStyle/>
          <a:p>
            <a:r>
              <a:rPr lang="en-US" kern="1200" dirty="0">
                <a:solidFill>
                  <a:schemeClr val="tx1"/>
                </a:solidFill>
                <a:latin typeface="+mj-lt"/>
                <a:ea typeface="+mj-ea"/>
                <a:cs typeface="+mj-cs"/>
              </a:rPr>
              <a:t>Adapt the response, including priorities to local circumstances.</a:t>
            </a:r>
          </a:p>
        </p:txBody>
      </p:sp>
      <p:sp>
        <p:nvSpPr>
          <p:cNvPr id="15" name="Freeform: Shape 14">
            <a:extLst>
              <a:ext uri="{FF2B5EF4-FFF2-40B4-BE49-F238E27FC236}">
                <a16:creationId xmlns:a16="http://schemas.microsoft.com/office/drawing/2014/main" id="{00572931-961B-4A48-8B38-E9A9DB6E81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615181" y="-615181"/>
            <a:ext cx="1085312" cy="2315675"/>
          </a:xfrm>
          <a:custGeom>
            <a:avLst/>
            <a:gdLst>
              <a:gd name="connsiteX0" fmla="*/ 0 w 1085312"/>
              <a:gd name="connsiteY0" fmla="*/ 2315675 h 2315675"/>
              <a:gd name="connsiteX1" fmla="*/ 0 w 1085312"/>
              <a:gd name="connsiteY1" fmla="*/ 0 h 2315675"/>
              <a:gd name="connsiteX2" fmla="*/ 53089 w 1085312"/>
              <a:gd name="connsiteY2" fmla="*/ 4542 h 2315675"/>
              <a:gd name="connsiteX3" fmla="*/ 790077 w 1085312"/>
              <a:gd name="connsiteY3" fmla="*/ 872756 h 2315675"/>
              <a:gd name="connsiteX4" fmla="*/ 1085252 w 1085312"/>
              <a:gd name="connsiteY4" fmla="*/ 1943649 h 2315675"/>
              <a:gd name="connsiteX5" fmla="*/ 1064832 w 1085312"/>
              <a:gd name="connsiteY5" fmla="*/ 2198094 h 2315675"/>
              <a:gd name="connsiteX6" fmla="*/ 1043734 w 1085312"/>
              <a:gd name="connsiteY6" fmla="*/ 2315675 h 2315675"/>
              <a:gd name="connsiteX7" fmla="*/ 0 w 1085312"/>
              <a:gd name="connsiteY7" fmla="*/ 2315675 h 2315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85312" h="2315675">
                <a:moveTo>
                  <a:pt x="0" y="2315675"/>
                </a:moveTo>
                <a:lnTo>
                  <a:pt x="0" y="0"/>
                </a:lnTo>
                <a:lnTo>
                  <a:pt x="53089" y="4542"/>
                </a:lnTo>
                <a:cubicBezTo>
                  <a:pt x="405263" y="73503"/>
                  <a:pt x="612623" y="486635"/>
                  <a:pt x="790077" y="872756"/>
                </a:cubicBezTo>
                <a:cubicBezTo>
                  <a:pt x="937425" y="1193596"/>
                  <a:pt x="1088787" y="1533232"/>
                  <a:pt x="1085252" y="1943649"/>
                </a:cubicBezTo>
                <a:cubicBezTo>
                  <a:pt x="1084528" y="2029058"/>
                  <a:pt x="1077341" y="2113833"/>
                  <a:pt x="1064832" y="2198094"/>
                </a:cubicBezTo>
                <a:lnTo>
                  <a:pt x="1043734" y="2315675"/>
                </a:lnTo>
                <a:lnTo>
                  <a:pt x="0" y="2315675"/>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solidFill>
                <a:schemeClr val="bg1"/>
              </a:solidFill>
              <a:latin typeface="Avenir Next LT Pro" panose="020B0504020202020204" pitchFamily="34" charset="0"/>
            </a:endParaRPr>
          </a:p>
        </p:txBody>
      </p:sp>
      <p:sp>
        <p:nvSpPr>
          <p:cNvPr id="17" name="Freeform: Shape 16">
            <a:extLst>
              <a:ext uri="{FF2B5EF4-FFF2-40B4-BE49-F238E27FC236}">
                <a16:creationId xmlns:a16="http://schemas.microsoft.com/office/drawing/2014/main" id="{0F29AAD2-96E3-4A6F-9A5E-B6B9E7E11EC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963906" y="5720962"/>
            <a:ext cx="4228094" cy="1137038"/>
          </a:xfrm>
          <a:custGeom>
            <a:avLst/>
            <a:gdLst>
              <a:gd name="connsiteX0" fmla="*/ 1673074 w 4228094"/>
              <a:gd name="connsiteY0" fmla="*/ 230 h 1137038"/>
              <a:gd name="connsiteX1" fmla="*/ 3676781 w 4228094"/>
              <a:gd name="connsiteY1" fmla="*/ 298555 h 1137038"/>
              <a:gd name="connsiteX2" fmla="*/ 4025527 w 4228094"/>
              <a:gd name="connsiteY2" fmla="*/ 425010 h 1137038"/>
              <a:gd name="connsiteX3" fmla="*/ 4228094 w 4228094"/>
              <a:gd name="connsiteY3" fmla="*/ 494088 h 1137038"/>
              <a:gd name="connsiteX4" fmla="*/ 4228094 w 4228094"/>
              <a:gd name="connsiteY4" fmla="*/ 1137038 h 1137038"/>
              <a:gd name="connsiteX5" fmla="*/ 0 w 4228094"/>
              <a:gd name="connsiteY5" fmla="*/ 1137038 h 1137038"/>
              <a:gd name="connsiteX6" fmla="*/ 18109 w 4228094"/>
              <a:gd name="connsiteY6" fmla="*/ 1068877 h 1137038"/>
              <a:gd name="connsiteX7" fmla="*/ 362264 w 4228094"/>
              <a:gd name="connsiteY7" fmla="*/ 366637 h 1137038"/>
              <a:gd name="connsiteX8" fmla="*/ 1386499 w 4228094"/>
              <a:gd name="connsiteY8" fmla="*/ 1522 h 1137038"/>
              <a:gd name="connsiteX9" fmla="*/ 1673074 w 4228094"/>
              <a:gd name="connsiteY9" fmla="*/ 230 h 1137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228094" h="1137038">
                <a:moveTo>
                  <a:pt x="1673074" y="230"/>
                </a:moveTo>
                <a:cubicBezTo>
                  <a:pt x="2346512" y="4287"/>
                  <a:pt x="3048424" y="63583"/>
                  <a:pt x="3676781" y="298555"/>
                </a:cubicBezTo>
                <a:cubicBezTo>
                  <a:pt x="3793275" y="342114"/>
                  <a:pt x="3909477" y="384216"/>
                  <a:pt x="4025527" y="425010"/>
                </a:cubicBezTo>
                <a:lnTo>
                  <a:pt x="4228094" y="494088"/>
                </a:lnTo>
                <a:lnTo>
                  <a:pt x="4228094" y="1137038"/>
                </a:lnTo>
                <a:lnTo>
                  <a:pt x="0" y="1137038"/>
                </a:lnTo>
                <a:lnTo>
                  <a:pt x="18109" y="1068877"/>
                </a:lnTo>
                <a:cubicBezTo>
                  <a:pt x="95047" y="799139"/>
                  <a:pt x="194962" y="542008"/>
                  <a:pt x="362264" y="366637"/>
                </a:cubicBezTo>
                <a:cubicBezTo>
                  <a:pt x="622229" y="94062"/>
                  <a:pt x="1015836" y="6565"/>
                  <a:pt x="1386499" y="1522"/>
                </a:cubicBezTo>
                <a:cubicBezTo>
                  <a:pt x="1481245" y="198"/>
                  <a:pt x="1576869" y="-349"/>
                  <a:pt x="1673074" y="230"/>
                </a:cubicBezTo>
                <a:close/>
              </a:path>
            </a:pathLst>
          </a:cu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sz="1500">
              <a:solidFill>
                <a:schemeClr val="bg1"/>
              </a:solidFill>
              <a:latin typeface="Avenir Next LT Pro" panose="020B0504020202020204" pitchFamily="34" charset="0"/>
            </a:endParaRPr>
          </a:p>
        </p:txBody>
      </p:sp>
      <p:sp>
        <p:nvSpPr>
          <p:cNvPr id="19" name="Freeform: Shape 18">
            <a:extLst>
              <a:ext uri="{FF2B5EF4-FFF2-40B4-BE49-F238E27FC236}">
                <a16:creationId xmlns:a16="http://schemas.microsoft.com/office/drawing/2014/main" id="{4EC84841-2631-44D2-A01B-6AF0CF7F739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153921" y="5620196"/>
            <a:ext cx="5038078" cy="1237805"/>
          </a:xfrm>
          <a:custGeom>
            <a:avLst/>
            <a:gdLst>
              <a:gd name="connsiteX0" fmla="*/ 1576991 w 5038078"/>
              <a:gd name="connsiteY0" fmla="*/ 210 h 1238015"/>
              <a:gd name="connsiteX1" fmla="*/ 3403320 w 5038078"/>
              <a:gd name="connsiteY1" fmla="*/ 272125 h 1238015"/>
              <a:gd name="connsiteX2" fmla="*/ 4672870 w 5038078"/>
              <a:gd name="connsiteY2" fmla="*/ 693604 h 1238015"/>
              <a:gd name="connsiteX3" fmla="*/ 5038078 w 5038078"/>
              <a:gd name="connsiteY3" fmla="*/ 795929 h 1238015"/>
              <a:gd name="connsiteX4" fmla="*/ 5038078 w 5038078"/>
              <a:gd name="connsiteY4" fmla="*/ 1238015 h 1238015"/>
              <a:gd name="connsiteX5" fmla="*/ 0 w 5038078"/>
              <a:gd name="connsiteY5" fmla="*/ 1238015 h 1238015"/>
              <a:gd name="connsiteX6" fmla="*/ 19230 w 5038078"/>
              <a:gd name="connsiteY6" fmla="*/ 1159819 h 1238015"/>
              <a:gd name="connsiteX7" fmla="*/ 382219 w 5038078"/>
              <a:gd name="connsiteY7" fmla="*/ 334180 h 1238015"/>
              <a:gd name="connsiteX8" fmla="*/ 1315784 w 5038078"/>
              <a:gd name="connsiteY8" fmla="*/ 1388 h 1238015"/>
              <a:gd name="connsiteX9" fmla="*/ 1576991 w 5038078"/>
              <a:gd name="connsiteY9" fmla="*/ 210 h 1238015"/>
              <a:gd name="connsiteX0" fmla="*/ 0 w 5129518"/>
              <a:gd name="connsiteY0" fmla="*/ 1237805 h 1329245"/>
              <a:gd name="connsiteX1" fmla="*/ 19230 w 5129518"/>
              <a:gd name="connsiteY1" fmla="*/ 1159609 h 1329245"/>
              <a:gd name="connsiteX2" fmla="*/ 382219 w 5129518"/>
              <a:gd name="connsiteY2" fmla="*/ 333970 h 1329245"/>
              <a:gd name="connsiteX3" fmla="*/ 1315784 w 5129518"/>
              <a:gd name="connsiteY3" fmla="*/ 1178 h 1329245"/>
              <a:gd name="connsiteX4" fmla="*/ 1576991 w 5129518"/>
              <a:gd name="connsiteY4" fmla="*/ 0 h 1329245"/>
              <a:gd name="connsiteX5" fmla="*/ 3403320 w 5129518"/>
              <a:gd name="connsiteY5" fmla="*/ 271915 h 1329245"/>
              <a:gd name="connsiteX6" fmla="*/ 4672870 w 5129518"/>
              <a:gd name="connsiteY6" fmla="*/ 693394 h 1329245"/>
              <a:gd name="connsiteX7" fmla="*/ 5038078 w 5129518"/>
              <a:gd name="connsiteY7" fmla="*/ 795719 h 1329245"/>
              <a:gd name="connsiteX8" fmla="*/ 5129518 w 5129518"/>
              <a:gd name="connsiteY8" fmla="*/ 1329245 h 1329245"/>
              <a:gd name="connsiteX0" fmla="*/ 0 w 5129518"/>
              <a:gd name="connsiteY0" fmla="*/ 1237805 h 1329245"/>
              <a:gd name="connsiteX1" fmla="*/ 19230 w 5129518"/>
              <a:gd name="connsiteY1" fmla="*/ 1159609 h 1329245"/>
              <a:gd name="connsiteX2" fmla="*/ 382219 w 5129518"/>
              <a:gd name="connsiteY2" fmla="*/ 333970 h 1329245"/>
              <a:gd name="connsiteX3" fmla="*/ 1315784 w 5129518"/>
              <a:gd name="connsiteY3" fmla="*/ 1178 h 1329245"/>
              <a:gd name="connsiteX4" fmla="*/ 1576991 w 5129518"/>
              <a:gd name="connsiteY4" fmla="*/ 0 h 1329245"/>
              <a:gd name="connsiteX5" fmla="*/ 3403320 w 5129518"/>
              <a:gd name="connsiteY5" fmla="*/ 271915 h 1329245"/>
              <a:gd name="connsiteX6" fmla="*/ 4672870 w 5129518"/>
              <a:gd name="connsiteY6" fmla="*/ 693394 h 1329245"/>
              <a:gd name="connsiteX7" fmla="*/ 5038078 w 5129518"/>
              <a:gd name="connsiteY7" fmla="*/ 795719 h 1329245"/>
              <a:gd name="connsiteX8" fmla="*/ 5129518 w 5129518"/>
              <a:gd name="connsiteY8" fmla="*/ 1329245 h 1329245"/>
              <a:gd name="connsiteX0" fmla="*/ 0 w 5049689"/>
              <a:gd name="connsiteY0" fmla="*/ 1237805 h 1423588"/>
              <a:gd name="connsiteX1" fmla="*/ 19230 w 5049689"/>
              <a:gd name="connsiteY1" fmla="*/ 1159609 h 1423588"/>
              <a:gd name="connsiteX2" fmla="*/ 382219 w 5049689"/>
              <a:gd name="connsiteY2" fmla="*/ 333970 h 1423588"/>
              <a:gd name="connsiteX3" fmla="*/ 1315784 w 5049689"/>
              <a:gd name="connsiteY3" fmla="*/ 1178 h 1423588"/>
              <a:gd name="connsiteX4" fmla="*/ 1576991 w 5049689"/>
              <a:gd name="connsiteY4" fmla="*/ 0 h 1423588"/>
              <a:gd name="connsiteX5" fmla="*/ 3403320 w 5049689"/>
              <a:gd name="connsiteY5" fmla="*/ 271915 h 1423588"/>
              <a:gd name="connsiteX6" fmla="*/ 4672870 w 5049689"/>
              <a:gd name="connsiteY6" fmla="*/ 693394 h 1423588"/>
              <a:gd name="connsiteX7" fmla="*/ 5038078 w 5049689"/>
              <a:gd name="connsiteY7" fmla="*/ 795719 h 1423588"/>
              <a:gd name="connsiteX8" fmla="*/ 5049689 w 5049689"/>
              <a:gd name="connsiteY8" fmla="*/ 1423588 h 1423588"/>
              <a:gd name="connsiteX0" fmla="*/ 0 w 5038078"/>
              <a:gd name="connsiteY0" fmla="*/ 1237805 h 1237805"/>
              <a:gd name="connsiteX1" fmla="*/ 19230 w 5038078"/>
              <a:gd name="connsiteY1" fmla="*/ 1159609 h 1237805"/>
              <a:gd name="connsiteX2" fmla="*/ 382219 w 5038078"/>
              <a:gd name="connsiteY2" fmla="*/ 333970 h 1237805"/>
              <a:gd name="connsiteX3" fmla="*/ 1315784 w 5038078"/>
              <a:gd name="connsiteY3" fmla="*/ 1178 h 1237805"/>
              <a:gd name="connsiteX4" fmla="*/ 1576991 w 5038078"/>
              <a:gd name="connsiteY4" fmla="*/ 0 h 1237805"/>
              <a:gd name="connsiteX5" fmla="*/ 3403320 w 5038078"/>
              <a:gd name="connsiteY5" fmla="*/ 271915 h 1237805"/>
              <a:gd name="connsiteX6" fmla="*/ 4672870 w 5038078"/>
              <a:gd name="connsiteY6" fmla="*/ 693394 h 1237805"/>
              <a:gd name="connsiteX7" fmla="*/ 5038078 w 5038078"/>
              <a:gd name="connsiteY7" fmla="*/ 795719 h 12378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38078" h="1237805">
                <a:moveTo>
                  <a:pt x="0" y="1237805"/>
                </a:moveTo>
                <a:lnTo>
                  <a:pt x="19230" y="1159609"/>
                </a:lnTo>
                <a:cubicBezTo>
                  <a:pt x="96961" y="850027"/>
                  <a:pt x="191605" y="533778"/>
                  <a:pt x="382219" y="333970"/>
                </a:cubicBezTo>
                <a:cubicBezTo>
                  <a:pt x="619171" y="85526"/>
                  <a:pt x="977934" y="5774"/>
                  <a:pt x="1315784" y="1178"/>
                </a:cubicBezTo>
                <a:lnTo>
                  <a:pt x="1576991" y="0"/>
                </a:lnTo>
                <a:cubicBezTo>
                  <a:pt x="2190813" y="3698"/>
                  <a:pt x="2830589" y="57744"/>
                  <a:pt x="3403320" y="271915"/>
                </a:cubicBezTo>
                <a:cubicBezTo>
                  <a:pt x="3828046" y="430728"/>
                  <a:pt x="4248519" y="568281"/>
                  <a:pt x="4672870" y="693394"/>
                </a:cubicBezTo>
                <a:lnTo>
                  <a:pt x="5038078" y="795719"/>
                </a:lnTo>
              </a:path>
            </a:pathLst>
          </a:custGeom>
          <a:no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ctr" fontAlgn="auto">
              <a:lnSpc>
                <a:spcPct val="100000"/>
              </a:lnSpc>
              <a:spcBef>
                <a:spcPts val="0"/>
              </a:spcBef>
              <a:spcAft>
                <a:spcPts val="0"/>
              </a:spcAft>
              <a:buClrTx/>
              <a:buSzTx/>
              <a:buFontTx/>
              <a:buNone/>
              <a:tabLst/>
            </a:pPr>
            <a:endParaRPr kumimoji="0" lang="en-US" b="0" i="0" u="none" strike="noStrike" cap="none" spc="0" normalizeH="0" baseline="0">
              <a:ln>
                <a:noFill/>
              </a:ln>
              <a:solidFill>
                <a:prstClr val="white"/>
              </a:solidFill>
              <a:effectLst/>
              <a:uLnTx/>
              <a:uFillTx/>
              <a:latin typeface="Avenir Next LT Pro Light"/>
            </a:endParaRPr>
          </a:p>
        </p:txBody>
      </p:sp>
      <p:pic>
        <p:nvPicPr>
          <p:cNvPr id="4" name="תמונה 3">
            <a:extLst>
              <a:ext uri="{FF2B5EF4-FFF2-40B4-BE49-F238E27FC236}">
                <a16:creationId xmlns:a16="http://schemas.microsoft.com/office/drawing/2014/main" id="{1D2D2E89-1AD9-4B5D-8369-D58F002A8A91}"/>
              </a:ext>
            </a:extLst>
          </p:cNvPr>
          <p:cNvPicPr>
            <a:picLocks noChangeAspect="1"/>
          </p:cNvPicPr>
          <p:nvPr/>
        </p:nvPicPr>
        <p:blipFill>
          <a:blip r:embed="rId2"/>
          <a:stretch>
            <a:fillRect/>
          </a:stretch>
        </p:blipFill>
        <p:spPr>
          <a:xfrm>
            <a:off x="8436429" y="2373473"/>
            <a:ext cx="3225706" cy="4190613"/>
          </a:xfrm>
          <a:prstGeom prst="rect">
            <a:avLst/>
          </a:prstGeom>
        </p:spPr>
      </p:pic>
    </p:spTree>
    <p:extLst>
      <p:ext uri="{BB962C8B-B14F-4D97-AF65-F5344CB8AC3E}">
        <p14:creationId xmlns:p14="http://schemas.microsoft.com/office/powerpoint/2010/main" val="83601495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65DF5C62-872E-447D-BFEB-573B05651C8C}"/>
              </a:ext>
            </a:extLst>
          </p:cNvPr>
          <p:cNvSpPr>
            <a:spLocks noGrp="1"/>
          </p:cNvSpPr>
          <p:nvPr>
            <p:ph type="title"/>
          </p:nvPr>
        </p:nvSpPr>
        <p:spPr>
          <a:xfrm>
            <a:off x="762000" y="130629"/>
            <a:ext cx="10668000" cy="1524000"/>
          </a:xfrm>
        </p:spPr>
        <p:txBody>
          <a:bodyPr/>
          <a:lstStyle/>
          <a:p>
            <a:r>
              <a:rPr lang="en-US" dirty="0"/>
              <a:t>Community description analysis	</a:t>
            </a:r>
            <a:endParaRPr lang="LID4096" dirty="0"/>
          </a:p>
        </p:txBody>
      </p:sp>
      <p:sp>
        <p:nvSpPr>
          <p:cNvPr id="3" name="מציין מיקום תוכן 2">
            <a:extLst>
              <a:ext uri="{FF2B5EF4-FFF2-40B4-BE49-F238E27FC236}">
                <a16:creationId xmlns:a16="http://schemas.microsoft.com/office/drawing/2014/main" id="{50E90A49-7254-47C0-A928-862A926DCE08}"/>
              </a:ext>
            </a:extLst>
          </p:cNvPr>
          <p:cNvSpPr>
            <a:spLocks noGrp="1"/>
          </p:cNvSpPr>
          <p:nvPr>
            <p:ph idx="1"/>
          </p:nvPr>
        </p:nvSpPr>
        <p:spPr>
          <a:xfrm>
            <a:off x="762000" y="1665515"/>
            <a:ext cx="10668000" cy="3818083"/>
          </a:xfrm>
        </p:spPr>
        <p:txBody>
          <a:bodyPr>
            <a:normAutofit fontScale="85000" lnSpcReduction="20000"/>
          </a:bodyPr>
          <a:lstStyle/>
          <a:p>
            <a:r>
              <a:rPr lang="en-US" dirty="0"/>
              <a:t>Structure of community leadership</a:t>
            </a:r>
          </a:p>
          <a:p>
            <a:r>
              <a:rPr lang="en-US" dirty="0"/>
              <a:t>Number of members in the community.</a:t>
            </a:r>
          </a:p>
          <a:p>
            <a:r>
              <a:rPr lang="en-US" dirty="0"/>
              <a:t>The characteristics of the community (religious , cohesiveness,  ….)</a:t>
            </a:r>
          </a:p>
          <a:p>
            <a:r>
              <a:rPr lang="en-US" dirty="0"/>
              <a:t>Geodemographic characteristics - Is it a closed community or not? How are they are spread around the city, district and country?</a:t>
            </a:r>
          </a:p>
          <a:p>
            <a:r>
              <a:rPr lang="en-US" dirty="0"/>
              <a:t>Community activities, social events and relationships.</a:t>
            </a:r>
          </a:p>
          <a:p>
            <a:r>
              <a:rPr lang="en-US" dirty="0"/>
              <a:t>Number of community institutions linked to the community (owned by, operated by, affiliated with)</a:t>
            </a:r>
          </a:p>
        </p:txBody>
      </p:sp>
    </p:spTree>
    <p:extLst>
      <p:ext uri="{BB962C8B-B14F-4D97-AF65-F5344CB8AC3E}">
        <p14:creationId xmlns:p14="http://schemas.microsoft.com/office/powerpoint/2010/main" val="216658080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D754A7C6-BD8D-03D6-27D0-B9E8963EEA54}"/>
              </a:ext>
            </a:extLst>
          </p:cNvPr>
          <p:cNvSpPr>
            <a:spLocks noGrp="1"/>
          </p:cNvSpPr>
          <p:nvPr>
            <p:ph type="title"/>
          </p:nvPr>
        </p:nvSpPr>
        <p:spPr>
          <a:xfrm>
            <a:off x="761999" y="363794"/>
            <a:ext cx="10668000" cy="1524000"/>
          </a:xfrm>
        </p:spPr>
        <p:txBody>
          <a:bodyPr/>
          <a:lstStyle/>
          <a:p>
            <a:r>
              <a:rPr lang="en-US" dirty="0"/>
              <a:t>Mission statement </a:t>
            </a:r>
            <a:endParaRPr lang="LID4096" dirty="0"/>
          </a:p>
        </p:txBody>
      </p:sp>
      <p:sp>
        <p:nvSpPr>
          <p:cNvPr id="3" name="מציין מיקום תוכן 2">
            <a:extLst>
              <a:ext uri="{FF2B5EF4-FFF2-40B4-BE49-F238E27FC236}">
                <a16:creationId xmlns:a16="http://schemas.microsoft.com/office/drawing/2014/main" id="{CF9E0F24-4EF6-FECB-E857-B350F342C322}"/>
              </a:ext>
            </a:extLst>
          </p:cNvPr>
          <p:cNvSpPr>
            <a:spLocks noGrp="1"/>
          </p:cNvSpPr>
          <p:nvPr>
            <p:ph idx="1"/>
          </p:nvPr>
        </p:nvSpPr>
        <p:spPr/>
        <p:txBody>
          <a:bodyPr/>
          <a:lstStyle/>
          <a:p>
            <a:r>
              <a:rPr lang="en-US" dirty="0"/>
              <a:t>Functional continuity of the community and its institutions after an event</a:t>
            </a:r>
            <a:endParaRPr lang="LID4096" dirty="0"/>
          </a:p>
        </p:txBody>
      </p:sp>
    </p:spTree>
    <p:extLst>
      <p:ext uri="{BB962C8B-B14F-4D97-AF65-F5344CB8AC3E}">
        <p14:creationId xmlns:p14="http://schemas.microsoft.com/office/powerpoint/2010/main" val="7840641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33" name="Rectangle 25">
            <a:extLst>
              <a:ext uri="{FF2B5EF4-FFF2-40B4-BE49-F238E27FC236}">
                <a16:creationId xmlns:a16="http://schemas.microsoft.com/office/drawing/2014/main" id="{987A0FBA-CC04-4256-A8EB-BB3C543E989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27">
            <a:extLst>
              <a:ext uri="{FF2B5EF4-FFF2-40B4-BE49-F238E27FC236}">
                <a16:creationId xmlns:a16="http://schemas.microsoft.com/office/drawing/2014/main" id="{F95E8271-D5FF-4A58-A151-6D825CF02D6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
            <a:ext cx="4939897" cy="3809999"/>
          </a:xfrm>
          <a:custGeom>
            <a:avLst/>
            <a:gdLst>
              <a:gd name="connsiteX0" fmla="*/ 0 w 4939897"/>
              <a:gd name="connsiteY0" fmla="*/ 0 h 1934415"/>
              <a:gd name="connsiteX1" fmla="*/ 4465929 w 4939897"/>
              <a:gd name="connsiteY1" fmla="*/ 0 h 1934415"/>
              <a:gd name="connsiteX2" fmla="*/ 4488924 w 4939897"/>
              <a:gd name="connsiteY2" fmla="*/ 19060 h 1934415"/>
              <a:gd name="connsiteX3" fmla="*/ 4930284 w 4939897"/>
              <a:gd name="connsiteY3" fmla="*/ 902192 h 1934415"/>
              <a:gd name="connsiteX4" fmla="*/ 4062070 w 4939897"/>
              <a:gd name="connsiteY4" fmla="*/ 1639180 h 1934415"/>
              <a:gd name="connsiteX5" fmla="*/ 2991177 w 4939897"/>
              <a:gd name="connsiteY5" fmla="*/ 1934355 h 1934415"/>
              <a:gd name="connsiteX6" fmla="*/ 1001442 w 4939897"/>
              <a:gd name="connsiteY6" fmla="*/ 1260124 h 1934415"/>
              <a:gd name="connsiteX7" fmla="*/ 294151 w 4939897"/>
              <a:gd name="connsiteY7" fmla="*/ 1060052 h 1934415"/>
              <a:gd name="connsiteX8" fmla="*/ 0 w 4939897"/>
              <a:gd name="connsiteY8" fmla="*/ 989104 h 1934415"/>
              <a:gd name="connsiteX9" fmla="*/ 0 w 4939897"/>
              <a:gd name="connsiteY9" fmla="*/ 0 h 19344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939897" h="1934415">
                <a:moveTo>
                  <a:pt x="0" y="0"/>
                </a:moveTo>
                <a:lnTo>
                  <a:pt x="4465929" y="0"/>
                </a:lnTo>
                <a:lnTo>
                  <a:pt x="4488924" y="19060"/>
                </a:lnTo>
                <a:cubicBezTo>
                  <a:pt x="4783094" y="277980"/>
                  <a:pt x="4987466" y="609911"/>
                  <a:pt x="4930284" y="902192"/>
                </a:cubicBezTo>
                <a:cubicBezTo>
                  <a:pt x="4861323" y="1254367"/>
                  <a:pt x="4448191" y="1461726"/>
                  <a:pt x="4062070" y="1639180"/>
                </a:cubicBezTo>
                <a:cubicBezTo>
                  <a:pt x="3741231" y="1786528"/>
                  <a:pt x="3401594" y="1937890"/>
                  <a:pt x="2991177" y="1934355"/>
                </a:cubicBezTo>
                <a:cubicBezTo>
                  <a:pt x="2307904" y="1928562"/>
                  <a:pt x="1665224" y="1509149"/>
                  <a:pt x="1001442" y="1260124"/>
                </a:cubicBezTo>
                <a:cubicBezTo>
                  <a:pt x="806589" y="1187040"/>
                  <a:pt x="560285" y="1124281"/>
                  <a:pt x="294151" y="1060052"/>
                </a:cubicBezTo>
                <a:lnTo>
                  <a:pt x="0" y="989104"/>
                </a:lnTo>
                <a:lnTo>
                  <a:pt x="0" y="0"/>
                </a:lnTo>
                <a:close/>
              </a:path>
            </a:pathLst>
          </a:cu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500">
              <a:solidFill>
                <a:prstClr val="white"/>
              </a:solidFill>
              <a:latin typeface="Avenir Next LT Pro" panose="020B0504020202020204" pitchFamily="34" charset="0"/>
            </a:endParaRPr>
          </a:p>
        </p:txBody>
      </p:sp>
      <p:sp>
        <p:nvSpPr>
          <p:cNvPr id="2" name="כותרת 1">
            <a:extLst>
              <a:ext uri="{FF2B5EF4-FFF2-40B4-BE49-F238E27FC236}">
                <a16:creationId xmlns:a16="http://schemas.microsoft.com/office/drawing/2014/main" id="{749A39B0-B0C0-40A6-B806-65827455FCE1}"/>
              </a:ext>
            </a:extLst>
          </p:cNvPr>
          <p:cNvSpPr>
            <a:spLocks noGrp="1"/>
          </p:cNvSpPr>
          <p:nvPr>
            <p:ph type="title"/>
          </p:nvPr>
        </p:nvSpPr>
        <p:spPr>
          <a:xfrm>
            <a:off x="718750" y="762000"/>
            <a:ext cx="3853249" cy="2286000"/>
          </a:xfrm>
        </p:spPr>
        <p:txBody>
          <a:bodyPr anchor="t">
            <a:normAutofit/>
          </a:bodyPr>
          <a:lstStyle/>
          <a:p>
            <a:r>
              <a:rPr lang="en-US" sz="5400" dirty="0">
                <a:solidFill>
                  <a:srgbClr val="FFFFFF"/>
                </a:solidFill>
              </a:rPr>
              <a:t>Type of disasters</a:t>
            </a:r>
            <a:endParaRPr lang="LID4096" sz="5400" dirty="0">
              <a:solidFill>
                <a:srgbClr val="FFFFFF"/>
              </a:solidFill>
            </a:endParaRPr>
          </a:p>
        </p:txBody>
      </p:sp>
      <p:sp>
        <p:nvSpPr>
          <p:cNvPr id="35" name="Freeform: Shape 29">
            <a:extLst>
              <a:ext uri="{FF2B5EF4-FFF2-40B4-BE49-F238E27FC236}">
                <a16:creationId xmlns:a16="http://schemas.microsoft.com/office/drawing/2014/main" id="{E65E7DAE-0831-45F9-BBA2-9BBD2E397C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157843" y="6244836"/>
            <a:ext cx="4034156" cy="613164"/>
          </a:xfrm>
          <a:custGeom>
            <a:avLst/>
            <a:gdLst>
              <a:gd name="connsiteX0" fmla="*/ 1479137 w 4034156"/>
              <a:gd name="connsiteY0" fmla="*/ 230 h 613164"/>
              <a:gd name="connsiteX1" fmla="*/ 3482844 w 4034156"/>
              <a:gd name="connsiteY1" fmla="*/ 298555 h 613164"/>
              <a:gd name="connsiteX2" fmla="*/ 3831590 w 4034156"/>
              <a:gd name="connsiteY2" fmla="*/ 425010 h 613164"/>
              <a:gd name="connsiteX3" fmla="*/ 4034156 w 4034156"/>
              <a:gd name="connsiteY3" fmla="*/ 494088 h 613164"/>
              <a:gd name="connsiteX4" fmla="*/ 4034156 w 4034156"/>
              <a:gd name="connsiteY4" fmla="*/ 613164 h 613164"/>
              <a:gd name="connsiteX5" fmla="*/ 0 w 4034156"/>
              <a:gd name="connsiteY5" fmla="*/ 613164 h 613164"/>
              <a:gd name="connsiteX6" fmla="*/ 54792 w 4034156"/>
              <a:gd name="connsiteY6" fmla="*/ 512415 h 613164"/>
              <a:gd name="connsiteX7" fmla="*/ 168327 w 4034156"/>
              <a:gd name="connsiteY7" fmla="*/ 366637 h 613164"/>
              <a:gd name="connsiteX8" fmla="*/ 1192562 w 4034156"/>
              <a:gd name="connsiteY8" fmla="*/ 1522 h 613164"/>
              <a:gd name="connsiteX9" fmla="*/ 1479137 w 4034156"/>
              <a:gd name="connsiteY9" fmla="*/ 230 h 6131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034156" h="613164">
                <a:moveTo>
                  <a:pt x="1479137" y="230"/>
                </a:moveTo>
                <a:cubicBezTo>
                  <a:pt x="2152575" y="4287"/>
                  <a:pt x="2854487" y="63583"/>
                  <a:pt x="3482844" y="298555"/>
                </a:cubicBezTo>
                <a:cubicBezTo>
                  <a:pt x="3599338" y="342114"/>
                  <a:pt x="3715540" y="384216"/>
                  <a:pt x="3831590" y="425010"/>
                </a:cubicBezTo>
                <a:lnTo>
                  <a:pt x="4034156" y="494088"/>
                </a:lnTo>
                <a:lnTo>
                  <a:pt x="4034156" y="613164"/>
                </a:lnTo>
                <a:lnTo>
                  <a:pt x="0" y="613164"/>
                </a:lnTo>
                <a:lnTo>
                  <a:pt x="54792" y="512415"/>
                </a:lnTo>
                <a:cubicBezTo>
                  <a:pt x="88888" y="459433"/>
                  <a:pt x="126502" y="410480"/>
                  <a:pt x="168327" y="366637"/>
                </a:cubicBezTo>
                <a:cubicBezTo>
                  <a:pt x="428292" y="94062"/>
                  <a:pt x="821899" y="6565"/>
                  <a:pt x="1192562" y="1522"/>
                </a:cubicBezTo>
                <a:cubicBezTo>
                  <a:pt x="1287308" y="198"/>
                  <a:pt x="1382932" y="-349"/>
                  <a:pt x="1479137" y="230"/>
                </a:cubicBezTo>
                <a:close/>
              </a:path>
            </a:pathLst>
          </a:cu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500" b="0" i="0" u="none" strike="noStrike" kern="1200" cap="none" spc="0" normalizeH="0" baseline="0" noProof="0">
              <a:ln>
                <a:noFill/>
              </a:ln>
              <a:solidFill>
                <a:prstClr val="white"/>
              </a:solidFill>
              <a:effectLst/>
              <a:uLnTx/>
              <a:uFillTx/>
              <a:latin typeface="Avenir Next LT Pro" panose="020B0504020202020204" pitchFamily="34" charset="0"/>
              <a:ea typeface="+mn-ea"/>
              <a:cs typeface="+mn-cs"/>
            </a:endParaRPr>
          </a:p>
        </p:txBody>
      </p:sp>
      <p:sp>
        <p:nvSpPr>
          <p:cNvPr id="32" name="Freeform: Shape 31">
            <a:extLst>
              <a:ext uri="{FF2B5EF4-FFF2-40B4-BE49-F238E27FC236}">
                <a16:creationId xmlns:a16="http://schemas.microsoft.com/office/drawing/2014/main" id="{F493E929-55A8-46F3-836C-1C37C8975B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309459" y="6144069"/>
            <a:ext cx="4418271" cy="718159"/>
          </a:xfrm>
          <a:custGeom>
            <a:avLst/>
            <a:gdLst>
              <a:gd name="connsiteX0" fmla="*/ 1421452 w 4590626"/>
              <a:gd name="connsiteY0" fmla="*/ 0 h 713930"/>
              <a:gd name="connsiteX1" fmla="*/ 3247781 w 4590626"/>
              <a:gd name="connsiteY1" fmla="*/ 271915 h 713930"/>
              <a:gd name="connsiteX2" fmla="*/ 4517331 w 4590626"/>
              <a:gd name="connsiteY2" fmla="*/ 693394 h 713930"/>
              <a:gd name="connsiteX3" fmla="*/ 4590626 w 4590626"/>
              <a:gd name="connsiteY3" fmla="*/ 713930 h 713930"/>
              <a:gd name="connsiteX4" fmla="*/ 0 w 4590626"/>
              <a:gd name="connsiteY4" fmla="*/ 713930 h 713930"/>
              <a:gd name="connsiteX5" fmla="*/ 2854 w 4590626"/>
              <a:gd name="connsiteY5" fmla="*/ 705624 h 713930"/>
              <a:gd name="connsiteX6" fmla="*/ 226680 w 4590626"/>
              <a:gd name="connsiteY6" fmla="*/ 333970 h 713930"/>
              <a:gd name="connsiteX7" fmla="*/ 1160245 w 4590626"/>
              <a:gd name="connsiteY7" fmla="*/ 1178 h 713930"/>
              <a:gd name="connsiteX8" fmla="*/ 1421452 w 4590626"/>
              <a:gd name="connsiteY8" fmla="*/ 0 h 713930"/>
              <a:gd name="connsiteX0" fmla="*/ 1421452 w 4517331"/>
              <a:gd name="connsiteY0" fmla="*/ 0 h 713930"/>
              <a:gd name="connsiteX1" fmla="*/ 3247781 w 4517331"/>
              <a:gd name="connsiteY1" fmla="*/ 271915 h 713930"/>
              <a:gd name="connsiteX2" fmla="*/ 4517331 w 4517331"/>
              <a:gd name="connsiteY2" fmla="*/ 693394 h 713930"/>
              <a:gd name="connsiteX3" fmla="*/ 0 w 4517331"/>
              <a:gd name="connsiteY3" fmla="*/ 713930 h 713930"/>
              <a:gd name="connsiteX4" fmla="*/ 2854 w 4517331"/>
              <a:gd name="connsiteY4" fmla="*/ 705624 h 713930"/>
              <a:gd name="connsiteX5" fmla="*/ 226680 w 4517331"/>
              <a:gd name="connsiteY5" fmla="*/ 333970 h 713930"/>
              <a:gd name="connsiteX6" fmla="*/ 1160245 w 4517331"/>
              <a:gd name="connsiteY6" fmla="*/ 1178 h 713930"/>
              <a:gd name="connsiteX7" fmla="*/ 1421452 w 4517331"/>
              <a:gd name="connsiteY7" fmla="*/ 0 h 713930"/>
              <a:gd name="connsiteX0" fmla="*/ 0 w 4608771"/>
              <a:gd name="connsiteY0" fmla="*/ 713930 h 784834"/>
              <a:gd name="connsiteX1" fmla="*/ 2854 w 4608771"/>
              <a:gd name="connsiteY1" fmla="*/ 705624 h 784834"/>
              <a:gd name="connsiteX2" fmla="*/ 226680 w 4608771"/>
              <a:gd name="connsiteY2" fmla="*/ 333970 h 784834"/>
              <a:gd name="connsiteX3" fmla="*/ 1160245 w 4608771"/>
              <a:gd name="connsiteY3" fmla="*/ 1178 h 784834"/>
              <a:gd name="connsiteX4" fmla="*/ 1421452 w 4608771"/>
              <a:gd name="connsiteY4" fmla="*/ 0 h 784834"/>
              <a:gd name="connsiteX5" fmla="*/ 3247781 w 4608771"/>
              <a:gd name="connsiteY5" fmla="*/ 271915 h 784834"/>
              <a:gd name="connsiteX6" fmla="*/ 4608771 w 4608771"/>
              <a:gd name="connsiteY6" fmla="*/ 784834 h 784834"/>
              <a:gd name="connsiteX0" fmla="*/ 0 w 4418271"/>
              <a:gd name="connsiteY0" fmla="*/ 713930 h 718159"/>
              <a:gd name="connsiteX1" fmla="*/ 2854 w 4418271"/>
              <a:gd name="connsiteY1" fmla="*/ 705624 h 718159"/>
              <a:gd name="connsiteX2" fmla="*/ 226680 w 4418271"/>
              <a:gd name="connsiteY2" fmla="*/ 333970 h 718159"/>
              <a:gd name="connsiteX3" fmla="*/ 1160245 w 4418271"/>
              <a:gd name="connsiteY3" fmla="*/ 1178 h 718159"/>
              <a:gd name="connsiteX4" fmla="*/ 1421452 w 4418271"/>
              <a:gd name="connsiteY4" fmla="*/ 0 h 718159"/>
              <a:gd name="connsiteX5" fmla="*/ 3247781 w 4418271"/>
              <a:gd name="connsiteY5" fmla="*/ 271915 h 718159"/>
              <a:gd name="connsiteX6" fmla="*/ 4418271 w 4418271"/>
              <a:gd name="connsiteY6" fmla="*/ 718159 h 7181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18271" h="718159">
                <a:moveTo>
                  <a:pt x="0" y="713930"/>
                </a:moveTo>
                <a:lnTo>
                  <a:pt x="2854" y="705624"/>
                </a:lnTo>
                <a:cubicBezTo>
                  <a:pt x="60059" y="562888"/>
                  <a:pt x="131373" y="433874"/>
                  <a:pt x="226680" y="333970"/>
                </a:cubicBezTo>
                <a:cubicBezTo>
                  <a:pt x="463632" y="85526"/>
                  <a:pt x="822395" y="5774"/>
                  <a:pt x="1160245" y="1178"/>
                </a:cubicBezTo>
                <a:lnTo>
                  <a:pt x="1421452" y="0"/>
                </a:lnTo>
                <a:cubicBezTo>
                  <a:pt x="2035274" y="3698"/>
                  <a:pt x="2748311" y="152222"/>
                  <a:pt x="3247781" y="271915"/>
                </a:cubicBezTo>
                <a:cubicBezTo>
                  <a:pt x="3747251" y="391608"/>
                  <a:pt x="3902480" y="501606"/>
                  <a:pt x="4418271" y="718159"/>
                </a:cubicBezTo>
              </a:path>
            </a:pathLst>
          </a:cu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venir Next LT Pro Light"/>
              <a:ea typeface="+mn-ea"/>
              <a:cs typeface="+mn-cs"/>
            </a:endParaRPr>
          </a:p>
        </p:txBody>
      </p:sp>
      <p:graphicFrame>
        <p:nvGraphicFramePr>
          <p:cNvPr id="21" name="מציין מיקום תוכן 20">
            <a:extLst>
              <a:ext uri="{FF2B5EF4-FFF2-40B4-BE49-F238E27FC236}">
                <a16:creationId xmlns:a16="http://schemas.microsoft.com/office/drawing/2014/main" id="{094DD31C-3EAF-412C-A146-2C219B1F1B1F}"/>
              </a:ext>
            </a:extLst>
          </p:cNvPr>
          <p:cNvGraphicFramePr>
            <a:graphicFrameLocks noGrp="1"/>
          </p:cNvGraphicFramePr>
          <p:nvPr>
            <p:ph idx="1"/>
            <p:extLst>
              <p:ext uri="{D42A27DB-BD31-4B8C-83A1-F6EECF244321}">
                <p14:modId xmlns:p14="http://schemas.microsoft.com/office/powerpoint/2010/main" val="1651317660"/>
              </p:ext>
            </p:extLst>
          </p:nvPr>
        </p:nvGraphicFramePr>
        <p:xfrm>
          <a:off x="5061857" y="84151"/>
          <a:ext cx="6815257" cy="5734562"/>
        </p:xfrm>
        <a:graphic>
          <a:graphicData uri="http://schemas.openxmlformats.org/drawingml/2006/table">
            <a:tbl>
              <a:tblPr firstRow="1" bandRow="1">
                <a:tableStyleId>{35758FB7-9AC5-4552-8A53-C91805E547FA}</a:tableStyleId>
              </a:tblPr>
              <a:tblGrid>
                <a:gridCol w="3708141">
                  <a:extLst>
                    <a:ext uri="{9D8B030D-6E8A-4147-A177-3AD203B41FA5}">
                      <a16:colId xmlns:a16="http://schemas.microsoft.com/office/drawing/2014/main" val="1535480660"/>
                    </a:ext>
                  </a:extLst>
                </a:gridCol>
                <a:gridCol w="3107116">
                  <a:extLst>
                    <a:ext uri="{9D8B030D-6E8A-4147-A177-3AD203B41FA5}">
                      <a16:colId xmlns:a16="http://schemas.microsoft.com/office/drawing/2014/main" val="3515675923"/>
                    </a:ext>
                  </a:extLst>
                </a:gridCol>
              </a:tblGrid>
              <a:tr h="152549">
                <a:tc>
                  <a:txBody>
                    <a:bodyPr/>
                    <a:lstStyle/>
                    <a:p>
                      <a:pPr algn="l" fontAlgn="b"/>
                      <a:r>
                        <a:rPr lang="en-US" sz="2400" b="1" u="none" strike="noStrike" dirty="0">
                          <a:solidFill>
                            <a:srgbClr val="000000"/>
                          </a:solidFill>
                          <a:effectLst>
                            <a:outerShdw blurRad="38100" dist="38100" dir="2700000" algn="tl">
                              <a:srgbClr val="000000">
                                <a:alpha val="43137"/>
                              </a:srgbClr>
                            </a:outerShdw>
                          </a:effectLst>
                        </a:rPr>
                        <a:t>Human-induced Disasters</a:t>
                      </a:r>
                      <a:endParaRPr lang="en-US" sz="2400" b="1" i="0" u="none" strike="noStrike" dirty="0">
                        <a:solidFill>
                          <a:srgbClr val="000000"/>
                        </a:solidFill>
                        <a:effectLst>
                          <a:outerShdw blurRad="38100" dist="38100" dir="2700000" algn="tl">
                            <a:srgbClr val="000000">
                              <a:alpha val="43137"/>
                            </a:srgbClr>
                          </a:outerShdw>
                        </a:effectLst>
                        <a:latin typeface="Calibri" panose="020F0502020204030204" pitchFamily="34" charset="0"/>
                      </a:endParaRPr>
                    </a:p>
                  </a:txBody>
                  <a:tcPr marL="9560" marR="9560" marT="9560" marB="0"/>
                </a:tc>
                <a:tc>
                  <a:txBody>
                    <a:bodyPr/>
                    <a:lstStyle/>
                    <a:p>
                      <a:pPr algn="l" fontAlgn="b"/>
                      <a:r>
                        <a:rPr lang="en-US" sz="2400" b="1" u="none" strike="noStrike" dirty="0">
                          <a:solidFill>
                            <a:srgbClr val="000000"/>
                          </a:solidFill>
                          <a:effectLst>
                            <a:outerShdw blurRad="38100" dist="38100" dir="2700000" algn="tl">
                              <a:srgbClr val="000000">
                                <a:alpha val="43137"/>
                              </a:srgbClr>
                            </a:outerShdw>
                          </a:effectLst>
                        </a:rPr>
                        <a:t>Natural Disasters</a:t>
                      </a:r>
                      <a:endParaRPr lang="en-US" sz="2400" b="1" i="0" u="none" strike="noStrike" dirty="0">
                        <a:solidFill>
                          <a:srgbClr val="000000"/>
                        </a:solidFill>
                        <a:effectLst>
                          <a:outerShdw blurRad="38100" dist="38100" dir="2700000" algn="tl">
                            <a:srgbClr val="000000">
                              <a:alpha val="43137"/>
                            </a:srgbClr>
                          </a:outerShdw>
                        </a:effectLst>
                        <a:latin typeface="Calibri" panose="020F0502020204030204" pitchFamily="34" charset="0"/>
                      </a:endParaRPr>
                    </a:p>
                  </a:txBody>
                  <a:tcPr marL="9560" marR="9560" marT="9560" marB="0"/>
                </a:tc>
                <a:extLst>
                  <a:ext uri="{0D108BD9-81ED-4DB2-BD59-A6C34878D82A}">
                    <a16:rowId xmlns:a16="http://schemas.microsoft.com/office/drawing/2014/main" val="1554619317"/>
                  </a:ext>
                </a:extLst>
              </a:tr>
              <a:tr h="316994">
                <a:tc>
                  <a:txBody>
                    <a:bodyPr/>
                    <a:lstStyle/>
                    <a:p>
                      <a:pPr algn="l" fontAlgn="b"/>
                      <a:r>
                        <a:rPr lang="en-US" sz="2000" b="1" u="none" strike="noStrike" dirty="0">
                          <a:solidFill>
                            <a:srgbClr val="000000"/>
                          </a:solidFill>
                          <a:effectLst/>
                        </a:rPr>
                        <a:t>Accidents</a:t>
                      </a:r>
                      <a:endParaRPr lang="en-US" sz="2000" b="1" i="0" u="none" strike="noStrike" dirty="0">
                        <a:solidFill>
                          <a:srgbClr val="000000"/>
                        </a:solidFill>
                        <a:effectLst/>
                        <a:latin typeface="Calibri" panose="020F0502020204030204" pitchFamily="34" charset="0"/>
                      </a:endParaRPr>
                    </a:p>
                  </a:txBody>
                  <a:tcPr marL="9560" marR="9560" marT="9560" marB="0"/>
                </a:tc>
                <a:tc>
                  <a:txBody>
                    <a:bodyPr/>
                    <a:lstStyle/>
                    <a:p>
                      <a:pPr algn="l" fontAlgn="b"/>
                      <a:r>
                        <a:rPr lang="en-US" sz="2000" b="1" u="none" strike="noStrike" spc="-10" dirty="0">
                          <a:solidFill>
                            <a:srgbClr val="000000"/>
                          </a:solidFill>
                          <a:effectLst/>
                        </a:rPr>
                        <a:t>Volcanoes</a:t>
                      </a:r>
                      <a:endParaRPr lang="en-US" sz="2000" b="1" i="0" u="none" strike="noStrike" dirty="0">
                        <a:solidFill>
                          <a:srgbClr val="000000"/>
                        </a:solidFill>
                        <a:effectLst/>
                        <a:latin typeface="Calibri" panose="020F0502020204030204" pitchFamily="34" charset="0"/>
                      </a:endParaRPr>
                    </a:p>
                  </a:txBody>
                  <a:tcPr marL="9560" marR="9560" marT="9560" marB="0"/>
                </a:tc>
                <a:extLst>
                  <a:ext uri="{0D108BD9-81ED-4DB2-BD59-A6C34878D82A}">
                    <a16:rowId xmlns:a16="http://schemas.microsoft.com/office/drawing/2014/main" val="590577570"/>
                  </a:ext>
                </a:extLst>
              </a:tr>
              <a:tr h="316994">
                <a:tc>
                  <a:txBody>
                    <a:bodyPr/>
                    <a:lstStyle/>
                    <a:p>
                      <a:pPr algn="l" fontAlgn="b"/>
                      <a:r>
                        <a:rPr lang="en-US" sz="2000" b="1" u="none" strike="noStrike" dirty="0">
                          <a:solidFill>
                            <a:srgbClr val="000000"/>
                          </a:solidFill>
                          <a:effectLst/>
                        </a:rPr>
                        <a:t>Crime</a:t>
                      </a:r>
                      <a:endParaRPr lang="en-US" sz="2000" b="1" i="0" u="none" strike="noStrike" dirty="0">
                        <a:solidFill>
                          <a:srgbClr val="000000"/>
                        </a:solidFill>
                        <a:effectLst/>
                        <a:latin typeface="Calibri" panose="020F0502020204030204" pitchFamily="34" charset="0"/>
                      </a:endParaRPr>
                    </a:p>
                  </a:txBody>
                  <a:tcPr marL="9560" marR="9560" marT="9560" marB="0"/>
                </a:tc>
                <a:tc>
                  <a:txBody>
                    <a:bodyPr/>
                    <a:lstStyle/>
                    <a:p>
                      <a:pPr algn="l" fontAlgn="b"/>
                      <a:r>
                        <a:rPr lang="en-US" sz="2000" b="1" u="none" strike="noStrike" spc="-10">
                          <a:solidFill>
                            <a:srgbClr val="000000"/>
                          </a:solidFill>
                          <a:effectLst/>
                        </a:rPr>
                        <a:t>Lightning</a:t>
                      </a:r>
                      <a:endParaRPr lang="en-US" sz="2000" b="1" i="0" u="none" strike="noStrike">
                        <a:solidFill>
                          <a:srgbClr val="000000"/>
                        </a:solidFill>
                        <a:effectLst/>
                        <a:latin typeface="Calibri" panose="020F0502020204030204" pitchFamily="34" charset="0"/>
                      </a:endParaRPr>
                    </a:p>
                  </a:txBody>
                  <a:tcPr marL="9560" marR="9560" marT="9560" marB="0"/>
                </a:tc>
                <a:extLst>
                  <a:ext uri="{0D108BD9-81ED-4DB2-BD59-A6C34878D82A}">
                    <a16:rowId xmlns:a16="http://schemas.microsoft.com/office/drawing/2014/main" val="3736237735"/>
                  </a:ext>
                </a:extLst>
              </a:tr>
              <a:tr h="316994">
                <a:tc>
                  <a:txBody>
                    <a:bodyPr/>
                    <a:lstStyle/>
                    <a:p>
                      <a:pPr algn="l" fontAlgn="b"/>
                      <a:r>
                        <a:rPr lang="en-US" sz="2000" b="1" u="none" strike="noStrike" dirty="0">
                          <a:solidFill>
                            <a:srgbClr val="000000"/>
                          </a:solidFill>
                          <a:effectLst/>
                        </a:rPr>
                        <a:t>Cyber crimes</a:t>
                      </a:r>
                      <a:endParaRPr lang="en-US" sz="2000" b="1" i="0" u="none" strike="noStrike" dirty="0">
                        <a:solidFill>
                          <a:srgbClr val="000000"/>
                        </a:solidFill>
                        <a:effectLst/>
                        <a:latin typeface="Calibri" panose="020F0502020204030204" pitchFamily="34" charset="0"/>
                      </a:endParaRPr>
                    </a:p>
                  </a:txBody>
                  <a:tcPr marL="9560" marR="9560" marT="9560" marB="0"/>
                </a:tc>
                <a:tc>
                  <a:txBody>
                    <a:bodyPr/>
                    <a:lstStyle/>
                    <a:p>
                      <a:pPr algn="l" fontAlgn="b"/>
                      <a:r>
                        <a:rPr lang="en-US" sz="2000" b="1" u="none" strike="noStrike" dirty="0">
                          <a:solidFill>
                            <a:srgbClr val="000000"/>
                          </a:solidFill>
                          <a:effectLst/>
                        </a:rPr>
                        <a:t>Death of key person</a:t>
                      </a:r>
                      <a:endParaRPr lang="en-US" sz="2000" b="1" i="0" u="none" strike="noStrike" dirty="0">
                        <a:solidFill>
                          <a:srgbClr val="000000"/>
                        </a:solidFill>
                        <a:effectLst/>
                        <a:latin typeface="Calibri" panose="020F0502020204030204" pitchFamily="34" charset="0"/>
                      </a:endParaRPr>
                    </a:p>
                  </a:txBody>
                  <a:tcPr marL="9560" marR="9560" marT="9560" marB="0"/>
                </a:tc>
                <a:extLst>
                  <a:ext uri="{0D108BD9-81ED-4DB2-BD59-A6C34878D82A}">
                    <a16:rowId xmlns:a16="http://schemas.microsoft.com/office/drawing/2014/main" val="1761681322"/>
                  </a:ext>
                </a:extLst>
              </a:tr>
              <a:tr h="316994">
                <a:tc>
                  <a:txBody>
                    <a:bodyPr/>
                    <a:lstStyle/>
                    <a:p>
                      <a:pPr algn="l" fontAlgn="b"/>
                      <a:r>
                        <a:rPr lang="en-US" sz="2000" b="1" u="none" strike="noStrike" dirty="0">
                          <a:solidFill>
                            <a:srgbClr val="000000"/>
                          </a:solidFill>
                          <a:effectLst/>
                        </a:rPr>
                        <a:t>Strikes</a:t>
                      </a:r>
                      <a:endParaRPr lang="en-US" sz="2000" b="1" i="0" u="none" strike="noStrike" dirty="0">
                        <a:solidFill>
                          <a:srgbClr val="000000"/>
                        </a:solidFill>
                        <a:effectLst/>
                        <a:latin typeface="Calibri" panose="020F0502020204030204" pitchFamily="34" charset="0"/>
                      </a:endParaRPr>
                    </a:p>
                  </a:txBody>
                  <a:tcPr marL="9560" marR="9560" marT="9560" marB="0"/>
                </a:tc>
                <a:tc>
                  <a:txBody>
                    <a:bodyPr/>
                    <a:lstStyle/>
                    <a:p>
                      <a:pPr algn="l" fontAlgn="b"/>
                      <a:r>
                        <a:rPr lang="en-US" sz="2000" b="1" u="none" strike="noStrike" spc="-10">
                          <a:solidFill>
                            <a:srgbClr val="000000"/>
                          </a:solidFill>
                          <a:effectLst/>
                        </a:rPr>
                        <a:t>Epidemics</a:t>
                      </a:r>
                      <a:endParaRPr lang="en-US" sz="2000" b="1" i="0" u="none" strike="noStrike">
                        <a:solidFill>
                          <a:srgbClr val="000000"/>
                        </a:solidFill>
                        <a:effectLst/>
                        <a:latin typeface="Calibri" panose="020F0502020204030204" pitchFamily="34" charset="0"/>
                      </a:endParaRPr>
                    </a:p>
                  </a:txBody>
                  <a:tcPr marL="9560" marR="9560" marT="9560" marB="0"/>
                </a:tc>
                <a:extLst>
                  <a:ext uri="{0D108BD9-81ED-4DB2-BD59-A6C34878D82A}">
                    <a16:rowId xmlns:a16="http://schemas.microsoft.com/office/drawing/2014/main" val="778621948"/>
                  </a:ext>
                </a:extLst>
              </a:tr>
              <a:tr h="316994">
                <a:tc>
                  <a:txBody>
                    <a:bodyPr/>
                    <a:lstStyle/>
                    <a:p>
                      <a:pPr algn="l" fontAlgn="b"/>
                      <a:r>
                        <a:rPr lang="en-US" sz="2000" b="1" u="none" strike="noStrike" dirty="0">
                          <a:solidFill>
                            <a:srgbClr val="000000"/>
                          </a:solidFill>
                          <a:effectLst/>
                        </a:rPr>
                        <a:t>Chemical spills</a:t>
                      </a:r>
                      <a:endParaRPr lang="en-US" sz="2000" b="1" i="0" u="none" strike="noStrike" dirty="0">
                        <a:solidFill>
                          <a:srgbClr val="000000"/>
                        </a:solidFill>
                        <a:effectLst/>
                        <a:latin typeface="Calibri" panose="020F0502020204030204" pitchFamily="34" charset="0"/>
                      </a:endParaRPr>
                    </a:p>
                  </a:txBody>
                  <a:tcPr marL="9560" marR="9560" marT="9560" marB="0"/>
                </a:tc>
                <a:tc>
                  <a:txBody>
                    <a:bodyPr/>
                    <a:lstStyle/>
                    <a:p>
                      <a:pPr algn="l" fontAlgn="b"/>
                      <a:r>
                        <a:rPr lang="en-US" sz="2000" b="1" u="none" strike="noStrike" spc="-10" dirty="0">
                          <a:solidFill>
                            <a:srgbClr val="000000"/>
                          </a:solidFill>
                          <a:effectLst/>
                        </a:rPr>
                        <a:t>Earthquakes</a:t>
                      </a:r>
                      <a:endParaRPr lang="en-US" sz="2000" b="1" i="0" u="none" strike="noStrike" dirty="0">
                        <a:solidFill>
                          <a:srgbClr val="000000"/>
                        </a:solidFill>
                        <a:effectLst/>
                        <a:latin typeface="Calibri" panose="020F0502020204030204" pitchFamily="34" charset="0"/>
                      </a:endParaRPr>
                    </a:p>
                  </a:txBody>
                  <a:tcPr marL="9560" marR="9560" marT="9560" marB="0"/>
                </a:tc>
                <a:extLst>
                  <a:ext uri="{0D108BD9-81ED-4DB2-BD59-A6C34878D82A}">
                    <a16:rowId xmlns:a16="http://schemas.microsoft.com/office/drawing/2014/main" val="2035448664"/>
                  </a:ext>
                </a:extLst>
              </a:tr>
              <a:tr h="316994">
                <a:tc>
                  <a:txBody>
                    <a:bodyPr/>
                    <a:lstStyle/>
                    <a:p>
                      <a:pPr algn="l" fontAlgn="b"/>
                      <a:r>
                        <a:rPr lang="en-US" sz="2000" b="1" u="none" strike="noStrike" dirty="0">
                          <a:solidFill>
                            <a:srgbClr val="000000"/>
                          </a:solidFill>
                          <a:effectLst/>
                        </a:rPr>
                        <a:t>Explosions</a:t>
                      </a:r>
                      <a:endParaRPr lang="en-US" sz="2000" b="1" i="0" u="none" strike="noStrike" dirty="0">
                        <a:solidFill>
                          <a:srgbClr val="000000"/>
                        </a:solidFill>
                        <a:effectLst/>
                        <a:latin typeface="Calibri" panose="020F0502020204030204" pitchFamily="34" charset="0"/>
                      </a:endParaRPr>
                    </a:p>
                  </a:txBody>
                  <a:tcPr marL="9560" marR="9560" marT="9560" marB="0"/>
                </a:tc>
                <a:tc>
                  <a:txBody>
                    <a:bodyPr/>
                    <a:lstStyle/>
                    <a:p>
                      <a:pPr algn="l" fontAlgn="b"/>
                      <a:r>
                        <a:rPr lang="en-US" sz="2000" b="1" u="none" strike="noStrike" spc="-10">
                          <a:solidFill>
                            <a:srgbClr val="000000"/>
                          </a:solidFill>
                          <a:effectLst/>
                        </a:rPr>
                        <a:t>Fires</a:t>
                      </a:r>
                      <a:endParaRPr lang="en-US" sz="2000" b="1" i="0" u="none" strike="noStrike">
                        <a:solidFill>
                          <a:srgbClr val="000000"/>
                        </a:solidFill>
                        <a:effectLst/>
                        <a:latin typeface="Calibri" panose="020F0502020204030204" pitchFamily="34" charset="0"/>
                      </a:endParaRPr>
                    </a:p>
                  </a:txBody>
                  <a:tcPr marL="9560" marR="9560" marT="9560" marB="0"/>
                </a:tc>
                <a:extLst>
                  <a:ext uri="{0D108BD9-81ED-4DB2-BD59-A6C34878D82A}">
                    <a16:rowId xmlns:a16="http://schemas.microsoft.com/office/drawing/2014/main" val="2471341487"/>
                  </a:ext>
                </a:extLst>
              </a:tr>
              <a:tr h="316994">
                <a:tc>
                  <a:txBody>
                    <a:bodyPr/>
                    <a:lstStyle/>
                    <a:p>
                      <a:pPr algn="l" fontAlgn="b"/>
                      <a:r>
                        <a:rPr lang="en-US" sz="2000" b="1" u="none" strike="noStrike" dirty="0">
                          <a:solidFill>
                            <a:srgbClr val="000000"/>
                          </a:solidFill>
                          <a:effectLst/>
                        </a:rPr>
                        <a:t>Technological breakdowns</a:t>
                      </a:r>
                      <a:endParaRPr lang="en-US" sz="2000" b="1" i="0" u="none" strike="noStrike" dirty="0">
                        <a:solidFill>
                          <a:srgbClr val="000000"/>
                        </a:solidFill>
                        <a:effectLst/>
                        <a:latin typeface="Calibri" panose="020F0502020204030204" pitchFamily="34" charset="0"/>
                      </a:endParaRPr>
                    </a:p>
                  </a:txBody>
                  <a:tcPr marL="9560" marR="9560" marT="9560" marB="0"/>
                </a:tc>
                <a:tc>
                  <a:txBody>
                    <a:bodyPr/>
                    <a:lstStyle/>
                    <a:p>
                      <a:pPr algn="l" fontAlgn="b"/>
                      <a:r>
                        <a:rPr lang="en-US" sz="2000" b="1" u="none" strike="noStrike" spc="-10" dirty="0">
                          <a:solidFill>
                            <a:srgbClr val="000000"/>
                          </a:solidFill>
                          <a:effectLst/>
                        </a:rPr>
                        <a:t>Floods</a:t>
                      </a:r>
                      <a:endParaRPr lang="en-US" sz="2000" b="1" i="0" u="none" strike="noStrike" dirty="0">
                        <a:solidFill>
                          <a:srgbClr val="000000"/>
                        </a:solidFill>
                        <a:effectLst/>
                        <a:latin typeface="Calibri" panose="020F0502020204030204" pitchFamily="34" charset="0"/>
                      </a:endParaRPr>
                    </a:p>
                  </a:txBody>
                  <a:tcPr marL="9560" marR="9560" marT="9560" marB="0"/>
                </a:tc>
                <a:extLst>
                  <a:ext uri="{0D108BD9-81ED-4DB2-BD59-A6C34878D82A}">
                    <a16:rowId xmlns:a16="http://schemas.microsoft.com/office/drawing/2014/main" val="415079585"/>
                  </a:ext>
                </a:extLst>
              </a:tr>
              <a:tr h="316994">
                <a:tc>
                  <a:txBody>
                    <a:bodyPr/>
                    <a:lstStyle/>
                    <a:p>
                      <a:pPr algn="l" fontAlgn="b"/>
                      <a:r>
                        <a:rPr lang="en-US" sz="2000" b="1" u="none" strike="noStrike" dirty="0">
                          <a:solidFill>
                            <a:srgbClr val="000000"/>
                          </a:solidFill>
                          <a:effectLst/>
                        </a:rPr>
                        <a:t>Sabotage</a:t>
                      </a:r>
                      <a:endParaRPr lang="en-US" sz="2000" b="1" i="0" u="none" strike="noStrike" dirty="0">
                        <a:solidFill>
                          <a:srgbClr val="000000"/>
                        </a:solidFill>
                        <a:effectLst/>
                        <a:latin typeface="Calibri" panose="020F0502020204030204" pitchFamily="34" charset="0"/>
                      </a:endParaRPr>
                    </a:p>
                  </a:txBody>
                  <a:tcPr marL="9560" marR="9560" marT="9560" marB="0"/>
                </a:tc>
                <a:tc>
                  <a:txBody>
                    <a:bodyPr/>
                    <a:lstStyle/>
                    <a:p>
                      <a:pPr algn="l" fontAlgn="b"/>
                      <a:r>
                        <a:rPr lang="en-US" sz="2000" b="1" u="none" strike="noStrike" spc="-10" dirty="0">
                          <a:solidFill>
                            <a:srgbClr val="000000"/>
                          </a:solidFill>
                          <a:effectLst/>
                        </a:rPr>
                        <a:t>Meteorites</a:t>
                      </a:r>
                      <a:endParaRPr lang="en-US" sz="2000" b="1" i="0" u="none" strike="noStrike" dirty="0">
                        <a:solidFill>
                          <a:srgbClr val="000000"/>
                        </a:solidFill>
                        <a:effectLst/>
                        <a:latin typeface="Calibri" panose="020F0502020204030204" pitchFamily="34" charset="0"/>
                      </a:endParaRPr>
                    </a:p>
                  </a:txBody>
                  <a:tcPr marL="9560" marR="9560" marT="9560" marB="0"/>
                </a:tc>
                <a:extLst>
                  <a:ext uri="{0D108BD9-81ED-4DB2-BD59-A6C34878D82A}">
                    <a16:rowId xmlns:a16="http://schemas.microsoft.com/office/drawing/2014/main" val="183195350"/>
                  </a:ext>
                </a:extLst>
              </a:tr>
              <a:tr h="316994">
                <a:tc>
                  <a:txBody>
                    <a:bodyPr/>
                    <a:lstStyle/>
                    <a:p>
                      <a:pPr algn="l" fontAlgn="b"/>
                      <a:r>
                        <a:rPr lang="en-US" sz="2000" b="1" u="none" strike="noStrike" dirty="0">
                          <a:solidFill>
                            <a:srgbClr val="000000"/>
                          </a:solidFill>
                          <a:effectLst/>
                        </a:rPr>
                        <a:t>Terrorism</a:t>
                      </a:r>
                      <a:endParaRPr lang="en-US" sz="2000" b="1" i="0" u="none" strike="noStrike" dirty="0">
                        <a:solidFill>
                          <a:srgbClr val="000000"/>
                        </a:solidFill>
                        <a:effectLst/>
                        <a:latin typeface="Calibri" panose="020F0502020204030204" pitchFamily="34" charset="0"/>
                      </a:endParaRPr>
                    </a:p>
                  </a:txBody>
                  <a:tcPr marL="9560" marR="9560" marT="9560" marB="0"/>
                </a:tc>
                <a:tc>
                  <a:txBody>
                    <a:bodyPr/>
                    <a:lstStyle/>
                    <a:p>
                      <a:pPr algn="l" fontAlgn="b"/>
                      <a:r>
                        <a:rPr lang="en-US" sz="2000" b="1" u="none" strike="noStrike" dirty="0">
                          <a:solidFill>
                            <a:srgbClr val="000000"/>
                          </a:solidFill>
                          <a:effectLst/>
                        </a:rPr>
                        <a:t>Severe weather conditions</a:t>
                      </a:r>
                      <a:endParaRPr lang="en-US" sz="2000" b="1" i="0" u="none" strike="noStrike" dirty="0">
                        <a:solidFill>
                          <a:srgbClr val="000000"/>
                        </a:solidFill>
                        <a:effectLst/>
                        <a:latin typeface="Calibri" panose="020F0502020204030204" pitchFamily="34" charset="0"/>
                      </a:endParaRPr>
                    </a:p>
                  </a:txBody>
                  <a:tcPr marL="9560" marR="9560" marT="9560" marB="0"/>
                </a:tc>
                <a:extLst>
                  <a:ext uri="{0D108BD9-81ED-4DB2-BD59-A6C34878D82A}">
                    <a16:rowId xmlns:a16="http://schemas.microsoft.com/office/drawing/2014/main" val="3916113582"/>
                  </a:ext>
                </a:extLst>
              </a:tr>
              <a:tr h="316994">
                <a:tc>
                  <a:txBody>
                    <a:bodyPr/>
                    <a:lstStyle/>
                    <a:p>
                      <a:pPr algn="l" fontAlgn="b"/>
                      <a:r>
                        <a:rPr lang="en-US" sz="2000" b="1" u="none" strike="noStrike" dirty="0">
                          <a:solidFill>
                            <a:srgbClr val="000000"/>
                          </a:solidFill>
                          <a:effectLst/>
                        </a:rPr>
                        <a:t>Famine</a:t>
                      </a:r>
                      <a:endParaRPr lang="en-US" sz="2000" b="1" i="0" u="none" strike="noStrike" dirty="0">
                        <a:solidFill>
                          <a:srgbClr val="000000"/>
                        </a:solidFill>
                        <a:effectLst/>
                        <a:latin typeface="Calibri" panose="020F0502020204030204" pitchFamily="34" charset="0"/>
                      </a:endParaRPr>
                    </a:p>
                  </a:txBody>
                  <a:tcPr marL="9560" marR="9560" marT="9560" marB="0"/>
                </a:tc>
                <a:tc>
                  <a:txBody>
                    <a:bodyPr/>
                    <a:lstStyle/>
                    <a:p>
                      <a:pPr algn="l" fontAlgn="b"/>
                      <a:r>
                        <a:rPr lang="en-US" sz="2000" b="1" u="none" strike="noStrike" spc="-10" dirty="0">
                          <a:solidFill>
                            <a:srgbClr val="000000"/>
                          </a:solidFill>
                          <a:effectLst/>
                        </a:rPr>
                        <a:t>Tsunamis</a:t>
                      </a:r>
                      <a:endParaRPr lang="en-US" sz="2000" b="1" i="0" u="none" strike="noStrike" dirty="0">
                        <a:solidFill>
                          <a:srgbClr val="000000"/>
                        </a:solidFill>
                        <a:effectLst/>
                        <a:latin typeface="Calibri" panose="020F0502020204030204" pitchFamily="34" charset="0"/>
                      </a:endParaRPr>
                    </a:p>
                  </a:txBody>
                  <a:tcPr marL="9560" marR="9560" marT="9560" marB="0"/>
                </a:tc>
                <a:extLst>
                  <a:ext uri="{0D108BD9-81ED-4DB2-BD59-A6C34878D82A}">
                    <a16:rowId xmlns:a16="http://schemas.microsoft.com/office/drawing/2014/main" val="3317115499"/>
                  </a:ext>
                </a:extLst>
              </a:tr>
              <a:tr h="569366">
                <a:tc>
                  <a:txBody>
                    <a:bodyPr/>
                    <a:lstStyle/>
                    <a:p>
                      <a:pPr algn="l" fontAlgn="b"/>
                      <a:r>
                        <a:rPr lang="en-GB" sz="2000" b="1" u="none" strike="noStrike" dirty="0">
                          <a:solidFill>
                            <a:srgbClr val="000000"/>
                          </a:solidFill>
                          <a:effectLst/>
                        </a:rPr>
                        <a:t>Nuclear, biological and radiological threats</a:t>
                      </a:r>
                      <a:endParaRPr lang="en-GB" sz="2000" b="1" i="0" u="none" strike="noStrike" dirty="0">
                        <a:solidFill>
                          <a:srgbClr val="000000"/>
                        </a:solidFill>
                        <a:effectLst/>
                        <a:latin typeface="Calibri" panose="020F0502020204030204" pitchFamily="34" charset="0"/>
                      </a:endParaRPr>
                    </a:p>
                  </a:txBody>
                  <a:tcPr marL="9560" marR="9560" marT="9560" marB="0"/>
                </a:tc>
                <a:tc>
                  <a:txBody>
                    <a:bodyPr/>
                    <a:lstStyle/>
                    <a:p>
                      <a:pPr algn="l" fontAlgn="b"/>
                      <a:r>
                        <a:rPr lang="en-US" sz="2000" b="1" u="none" strike="noStrike" dirty="0">
                          <a:solidFill>
                            <a:srgbClr val="000000"/>
                          </a:solidFill>
                          <a:effectLst/>
                        </a:rPr>
                        <a:t>Hurricane or typhoon</a:t>
                      </a:r>
                      <a:endParaRPr lang="en-US" sz="2000" b="1" i="0" u="none" strike="noStrike" dirty="0">
                        <a:solidFill>
                          <a:srgbClr val="000000"/>
                        </a:solidFill>
                        <a:effectLst/>
                        <a:latin typeface="Calibri" panose="020F0502020204030204" pitchFamily="34" charset="0"/>
                      </a:endParaRPr>
                    </a:p>
                  </a:txBody>
                  <a:tcPr marL="9560" marR="9560" marT="9560" marB="0"/>
                </a:tc>
                <a:extLst>
                  <a:ext uri="{0D108BD9-81ED-4DB2-BD59-A6C34878D82A}">
                    <a16:rowId xmlns:a16="http://schemas.microsoft.com/office/drawing/2014/main" val="3919860091"/>
                  </a:ext>
                </a:extLst>
              </a:tr>
              <a:tr h="316994">
                <a:tc>
                  <a:txBody>
                    <a:bodyPr/>
                    <a:lstStyle/>
                    <a:p>
                      <a:pPr algn="l" fontAlgn="b"/>
                      <a:r>
                        <a:rPr lang="en-US" sz="2000" b="1" u="none" strike="noStrike" dirty="0">
                          <a:solidFill>
                            <a:srgbClr val="000000"/>
                          </a:solidFill>
                          <a:effectLst/>
                        </a:rPr>
                        <a:t>Riots</a:t>
                      </a:r>
                      <a:endParaRPr lang="en-US" sz="2000" b="1" i="0" u="none" strike="noStrike" dirty="0">
                        <a:solidFill>
                          <a:srgbClr val="000000"/>
                        </a:solidFill>
                        <a:effectLst/>
                        <a:latin typeface="Calibri" panose="020F0502020204030204" pitchFamily="34" charset="0"/>
                      </a:endParaRPr>
                    </a:p>
                  </a:txBody>
                  <a:tcPr marL="9560" marR="9560" marT="9560" marB="0"/>
                </a:tc>
                <a:tc>
                  <a:txBody>
                    <a:bodyPr/>
                    <a:lstStyle/>
                    <a:p>
                      <a:pPr algn="l" fontAlgn="b"/>
                      <a:r>
                        <a:rPr lang="en-US" sz="2000" b="1" u="none" strike="noStrike" spc="-10" dirty="0">
                          <a:solidFill>
                            <a:srgbClr val="000000"/>
                          </a:solidFill>
                          <a:effectLst/>
                        </a:rPr>
                        <a:t>Tornado or severe windstorm</a:t>
                      </a:r>
                      <a:endParaRPr lang="en-US" sz="2000" b="1" i="0" u="none" strike="noStrike" dirty="0">
                        <a:solidFill>
                          <a:srgbClr val="000000"/>
                        </a:solidFill>
                        <a:effectLst/>
                        <a:latin typeface="Calibri" panose="020F0502020204030204" pitchFamily="34" charset="0"/>
                      </a:endParaRPr>
                    </a:p>
                  </a:txBody>
                  <a:tcPr marL="9560" marR="9560" marT="9560" marB="0"/>
                </a:tc>
                <a:extLst>
                  <a:ext uri="{0D108BD9-81ED-4DB2-BD59-A6C34878D82A}">
                    <a16:rowId xmlns:a16="http://schemas.microsoft.com/office/drawing/2014/main" val="922417671"/>
                  </a:ext>
                </a:extLst>
              </a:tr>
              <a:tr h="316994">
                <a:tc>
                  <a:txBody>
                    <a:bodyPr/>
                    <a:lstStyle/>
                    <a:p>
                      <a:pPr algn="l" fontAlgn="b"/>
                      <a:r>
                        <a:rPr lang="en-US" sz="2000" b="1" u="none" strike="noStrike" dirty="0">
                          <a:solidFill>
                            <a:srgbClr val="000000"/>
                          </a:solidFill>
                          <a:effectLst/>
                        </a:rPr>
                        <a:t>Dam failures</a:t>
                      </a:r>
                      <a:endParaRPr lang="en-US" sz="2000" b="1" i="0" u="none" strike="noStrike" dirty="0">
                        <a:solidFill>
                          <a:srgbClr val="000000"/>
                        </a:solidFill>
                        <a:effectLst/>
                        <a:latin typeface="Calibri" panose="020F0502020204030204" pitchFamily="34" charset="0"/>
                      </a:endParaRPr>
                    </a:p>
                  </a:txBody>
                  <a:tcPr marL="9560" marR="9560" marT="9560" marB="0"/>
                </a:tc>
                <a:tc>
                  <a:txBody>
                    <a:bodyPr/>
                    <a:lstStyle/>
                    <a:p>
                      <a:pPr algn="l" fontAlgn="b"/>
                      <a:r>
                        <a:rPr lang="en-US" sz="2000" b="1" u="none" strike="noStrike" dirty="0">
                          <a:solidFill>
                            <a:srgbClr val="000000"/>
                          </a:solidFill>
                          <a:effectLst/>
                        </a:rPr>
                        <a:t>Landslide or mudslide</a:t>
                      </a:r>
                      <a:endParaRPr lang="en-US" sz="2000" b="1" i="0" u="none" strike="noStrike" dirty="0">
                        <a:solidFill>
                          <a:srgbClr val="000000"/>
                        </a:solidFill>
                        <a:effectLst/>
                        <a:latin typeface="Calibri" panose="020F0502020204030204" pitchFamily="34" charset="0"/>
                      </a:endParaRPr>
                    </a:p>
                  </a:txBody>
                  <a:tcPr marL="9560" marR="9560" marT="9560" marB="0"/>
                </a:tc>
                <a:extLst>
                  <a:ext uri="{0D108BD9-81ED-4DB2-BD59-A6C34878D82A}">
                    <a16:rowId xmlns:a16="http://schemas.microsoft.com/office/drawing/2014/main" val="4074435008"/>
                  </a:ext>
                </a:extLst>
              </a:tr>
              <a:tr h="316994">
                <a:tc>
                  <a:txBody>
                    <a:bodyPr/>
                    <a:lstStyle/>
                    <a:p>
                      <a:pPr algn="l" fontAlgn="b"/>
                      <a:r>
                        <a:rPr lang="en-US" sz="2000" b="1" u="none" strike="noStrike" dirty="0">
                          <a:solidFill>
                            <a:srgbClr val="000000"/>
                          </a:solidFill>
                          <a:effectLst/>
                        </a:rPr>
                        <a:t>Fires</a:t>
                      </a:r>
                      <a:endParaRPr lang="en-US" sz="2000" b="1" i="0" u="none" strike="noStrike" dirty="0">
                        <a:solidFill>
                          <a:srgbClr val="000000"/>
                        </a:solidFill>
                        <a:effectLst/>
                        <a:latin typeface="Calibri" panose="020F0502020204030204" pitchFamily="34" charset="0"/>
                      </a:endParaRPr>
                    </a:p>
                  </a:txBody>
                  <a:tcPr marL="9560" marR="9560" marT="9560" marB="0"/>
                </a:tc>
                <a:tc>
                  <a:txBody>
                    <a:bodyPr/>
                    <a:lstStyle/>
                    <a:p>
                      <a:pPr algn="l" fontAlgn="b"/>
                      <a:r>
                        <a:rPr lang="en-US" sz="2000" b="1" u="none" strike="noStrike" dirty="0">
                          <a:solidFill>
                            <a:srgbClr val="000000"/>
                          </a:solidFill>
                          <a:effectLst/>
                        </a:rPr>
                        <a:t>Electrostatic discharge</a:t>
                      </a:r>
                      <a:endParaRPr lang="en-US" sz="2000" b="1" i="0" u="none" strike="noStrike" dirty="0">
                        <a:solidFill>
                          <a:srgbClr val="000000"/>
                        </a:solidFill>
                        <a:effectLst/>
                        <a:latin typeface="Calibri" panose="020F0502020204030204" pitchFamily="34" charset="0"/>
                      </a:endParaRPr>
                    </a:p>
                  </a:txBody>
                  <a:tcPr marL="9560" marR="9560" marT="9560" marB="0"/>
                </a:tc>
                <a:extLst>
                  <a:ext uri="{0D108BD9-81ED-4DB2-BD59-A6C34878D82A}">
                    <a16:rowId xmlns:a16="http://schemas.microsoft.com/office/drawing/2014/main" val="1196723159"/>
                  </a:ext>
                </a:extLst>
              </a:tr>
              <a:tr h="316994">
                <a:tc>
                  <a:txBody>
                    <a:bodyPr/>
                    <a:lstStyle/>
                    <a:p>
                      <a:pPr algn="l" fontAlgn="b"/>
                      <a:r>
                        <a:rPr lang="en-US" sz="2000" b="1" u="none" strike="noStrike" dirty="0">
                          <a:solidFill>
                            <a:srgbClr val="000000"/>
                          </a:solidFill>
                          <a:effectLst/>
                        </a:rPr>
                        <a:t>Epidemics</a:t>
                      </a:r>
                      <a:endParaRPr lang="en-US" sz="2000" b="1" i="0" u="none" strike="noStrike" dirty="0">
                        <a:solidFill>
                          <a:srgbClr val="000000"/>
                        </a:solidFill>
                        <a:effectLst/>
                        <a:latin typeface="Calibri" panose="020F0502020204030204" pitchFamily="34" charset="0"/>
                      </a:endParaRPr>
                    </a:p>
                  </a:txBody>
                  <a:tcPr marL="9560" marR="9560" marT="9560" marB="0"/>
                </a:tc>
                <a:tc>
                  <a:txBody>
                    <a:bodyPr/>
                    <a:lstStyle/>
                    <a:p>
                      <a:pPr algn="l" fontAlgn="b"/>
                      <a:r>
                        <a:rPr lang="en-US" sz="2000" b="1" u="none" strike="noStrike" dirty="0">
                          <a:solidFill>
                            <a:srgbClr val="000000"/>
                          </a:solidFill>
                          <a:effectLst/>
                        </a:rPr>
                        <a:t>Dust contamination</a:t>
                      </a:r>
                      <a:endParaRPr lang="en-US" sz="2000" b="1" i="0" u="none" strike="noStrike" dirty="0">
                        <a:solidFill>
                          <a:srgbClr val="000000"/>
                        </a:solidFill>
                        <a:effectLst/>
                        <a:latin typeface="Calibri" panose="020F0502020204030204" pitchFamily="34" charset="0"/>
                      </a:endParaRPr>
                    </a:p>
                  </a:txBody>
                  <a:tcPr marL="9560" marR="9560" marT="9560" marB="0"/>
                </a:tc>
                <a:extLst>
                  <a:ext uri="{0D108BD9-81ED-4DB2-BD59-A6C34878D82A}">
                    <a16:rowId xmlns:a16="http://schemas.microsoft.com/office/drawing/2014/main" val="427199195"/>
                  </a:ext>
                </a:extLst>
              </a:tr>
            </a:tbl>
          </a:graphicData>
        </a:graphic>
      </p:graphicFrame>
    </p:spTree>
    <p:extLst>
      <p:ext uri="{BB962C8B-B14F-4D97-AF65-F5344CB8AC3E}">
        <p14:creationId xmlns:p14="http://schemas.microsoft.com/office/powerpoint/2010/main" val="269380371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A6EF5A53-0A64-4CA5-B9C7-1CB97CB5CF1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157843" y="6244836"/>
            <a:ext cx="4034156" cy="613164"/>
          </a:xfrm>
          <a:custGeom>
            <a:avLst/>
            <a:gdLst>
              <a:gd name="connsiteX0" fmla="*/ 1479137 w 4034156"/>
              <a:gd name="connsiteY0" fmla="*/ 230 h 613164"/>
              <a:gd name="connsiteX1" fmla="*/ 3482844 w 4034156"/>
              <a:gd name="connsiteY1" fmla="*/ 298555 h 613164"/>
              <a:gd name="connsiteX2" fmla="*/ 3831590 w 4034156"/>
              <a:gd name="connsiteY2" fmla="*/ 425010 h 613164"/>
              <a:gd name="connsiteX3" fmla="*/ 4034156 w 4034156"/>
              <a:gd name="connsiteY3" fmla="*/ 494088 h 613164"/>
              <a:gd name="connsiteX4" fmla="*/ 4034156 w 4034156"/>
              <a:gd name="connsiteY4" fmla="*/ 613164 h 613164"/>
              <a:gd name="connsiteX5" fmla="*/ 0 w 4034156"/>
              <a:gd name="connsiteY5" fmla="*/ 613164 h 613164"/>
              <a:gd name="connsiteX6" fmla="*/ 54792 w 4034156"/>
              <a:gd name="connsiteY6" fmla="*/ 512415 h 613164"/>
              <a:gd name="connsiteX7" fmla="*/ 168327 w 4034156"/>
              <a:gd name="connsiteY7" fmla="*/ 366637 h 613164"/>
              <a:gd name="connsiteX8" fmla="*/ 1192562 w 4034156"/>
              <a:gd name="connsiteY8" fmla="*/ 1522 h 613164"/>
              <a:gd name="connsiteX9" fmla="*/ 1479137 w 4034156"/>
              <a:gd name="connsiteY9" fmla="*/ 230 h 6131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034156" h="613164">
                <a:moveTo>
                  <a:pt x="1479137" y="230"/>
                </a:moveTo>
                <a:cubicBezTo>
                  <a:pt x="2152575" y="4287"/>
                  <a:pt x="2854487" y="63583"/>
                  <a:pt x="3482844" y="298555"/>
                </a:cubicBezTo>
                <a:cubicBezTo>
                  <a:pt x="3599338" y="342114"/>
                  <a:pt x="3715540" y="384216"/>
                  <a:pt x="3831590" y="425010"/>
                </a:cubicBezTo>
                <a:lnTo>
                  <a:pt x="4034156" y="494088"/>
                </a:lnTo>
                <a:lnTo>
                  <a:pt x="4034156" y="613164"/>
                </a:lnTo>
                <a:lnTo>
                  <a:pt x="0" y="613164"/>
                </a:lnTo>
                <a:lnTo>
                  <a:pt x="54792" y="512415"/>
                </a:lnTo>
                <a:cubicBezTo>
                  <a:pt x="88888" y="459433"/>
                  <a:pt x="126502" y="410480"/>
                  <a:pt x="168327" y="366637"/>
                </a:cubicBezTo>
                <a:cubicBezTo>
                  <a:pt x="428292" y="94062"/>
                  <a:pt x="821899" y="6565"/>
                  <a:pt x="1192562" y="1522"/>
                </a:cubicBezTo>
                <a:cubicBezTo>
                  <a:pt x="1287308" y="198"/>
                  <a:pt x="1382932" y="-349"/>
                  <a:pt x="1479137" y="230"/>
                </a:cubicBezTo>
                <a:close/>
              </a:path>
            </a:pathLst>
          </a:cu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500" b="0" i="0" u="none" strike="noStrike" kern="1200" cap="none" spc="0" normalizeH="0" baseline="0" noProof="0">
              <a:ln>
                <a:noFill/>
              </a:ln>
              <a:solidFill>
                <a:prstClr val="white"/>
              </a:solidFill>
              <a:effectLst/>
              <a:uLnTx/>
              <a:uFillTx/>
              <a:latin typeface="Avenir Next LT Pro" panose="020B0504020202020204" pitchFamily="34" charset="0"/>
              <a:ea typeface="+mn-ea"/>
              <a:cs typeface="+mn-cs"/>
            </a:endParaRPr>
          </a:p>
        </p:txBody>
      </p:sp>
      <p:sp>
        <p:nvSpPr>
          <p:cNvPr id="12" name="Freeform: Shape 11">
            <a:extLst>
              <a:ext uri="{FF2B5EF4-FFF2-40B4-BE49-F238E27FC236}">
                <a16:creationId xmlns:a16="http://schemas.microsoft.com/office/drawing/2014/main" id="{34ABFBEA-4EB0-4D02-A2C0-1733CD3D6F1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88126"/>
            <a:ext cx="448491" cy="1634252"/>
          </a:xfrm>
          <a:custGeom>
            <a:avLst/>
            <a:gdLst>
              <a:gd name="connsiteX0" fmla="*/ 0 w 448491"/>
              <a:gd name="connsiteY0" fmla="*/ 0 h 1634252"/>
              <a:gd name="connsiteX1" fmla="*/ 12983 w 448491"/>
              <a:gd name="connsiteY1" fmla="*/ 10508 h 1634252"/>
              <a:gd name="connsiteX2" fmla="*/ 441611 w 448491"/>
              <a:gd name="connsiteY2" fmla="*/ 863751 h 1634252"/>
              <a:gd name="connsiteX3" fmla="*/ 251011 w 448491"/>
              <a:gd name="connsiteY3" fmla="*/ 1302895 h 1634252"/>
              <a:gd name="connsiteX4" fmla="*/ 74605 w 448491"/>
              <a:gd name="connsiteY4" fmla="*/ 1543249 h 1634252"/>
              <a:gd name="connsiteX5" fmla="*/ 0 w 448491"/>
              <a:gd name="connsiteY5" fmla="*/ 1634252 h 16342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8491" h="1634252">
                <a:moveTo>
                  <a:pt x="0" y="0"/>
                </a:moveTo>
                <a:lnTo>
                  <a:pt x="12983" y="10508"/>
                </a:lnTo>
                <a:cubicBezTo>
                  <a:pt x="278410" y="241022"/>
                  <a:pt x="489787" y="530267"/>
                  <a:pt x="441611" y="863751"/>
                </a:cubicBezTo>
                <a:cubicBezTo>
                  <a:pt x="418542" y="1022632"/>
                  <a:pt x="337007" y="1166302"/>
                  <a:pt x="251011" y="1302895"/>
                </a:cubicBezTo>
                <a:cubicBezTo>
                  <a:pt x="215138" y="1359902"/>
                  <a:pt x="154723" y="1442480"/>
                  <a:pt x="74605" y="1543249"/>
                </a:cubicBezTo>
                <a:lnTo>
                  <a:pt x="0" y="1634252"/>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900">
              <a:solidFill>
                <a:prstClr val="white"/>
              </a:solidFill>
              <a:latin typeface="Avenir Next LT Pro" panose="020B0504020202020204" pitchFamily="34" charset="0"/>
            </a:endParaRPr>
          </a:p>
        </p:txBody>
      </p:sp>
      <p:sp>
        <p:nvSpPr>
          <p:cNvPr id="14" name="Freeform: Shape 13">
            <a:extLst>
              <a:ext uri="{FF2B5EF4-FFF2-40B4-BE49-F238E27FC236}">
                <a16:creationId xmlns:a16="http://schemas.microsoft.com/office/drawing/2014/main" id="{19E083F6-57F4-487B-A766-EA0462B1EED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309459" y="6144069"/>
            <a:ext cx="4418271" cy="718159"/>
          </a:xfrm>
          <a:custGeom>
            <a:avLst/>
            <a:gdLst>
              <a:gd name="connsiteX0" fmla="*/ 1421452 w 4590626"/>
              <a:gd name="connsiteY0" fmla="*/ 0 h 713930"/>
              <a:gd name="connsiteX1" fmla="*/ 3247781 w 4590626"/>
              <a:gd name="connsiteY1" fmla="*/ 271915 h 713930"/>
              <a:gd name="connsiteX2" fmla="*/ 4517331 w 4590626"/>
              <a:gd name="connsiteY2" fmla="*/ 693394 h 713930"/>
              <a:gd name="connsiteX3" fmla="*/ 4590626 w 4590626"/>
              <a:gd name="connsiteY3" fmla="*/ 713930 h 713930"/>
              <a:gd name="connsiteX4" fmla="*/ 0 w 4590626"/>
              <a:gd name="connsiteY4" fmla="*/ 713930 h 713930"/>
              <a:gd name="connsiteX5" fmla="*/ 2854 w 4590626"/>
              <a:gd name="connsiteY5" fmla="*/ 705624 h 713930"/>
              <a:gd name="connsiteX6" fmla="*/ 226680 w 4590626"/>
              <a:gd name="connsiteY6" fmla="*/ 333970 h 713930"/>
              <a:gd name="connsiteX7" fmla="*/ 1160245 w 4590626"/>
              <a:gd name="connsiteY7" fmla="*/ 1178 h 713930"/>
              <a:gd name="connsiteX8" fmla="*/ 1421452 w 4590626"/>
              <a:gd name="connsiteY8" fmla="*/ 0 h 713930"/>
              <a:gd name="connsiteX0" fmla="*/ 1421452 w 4517331"/>
              <a:gd name="connsiteY0" fmla="*/ 0 h 713930"/>
              <a:gd name="connsiteX1" fmla="*/ 3247781 w 4517331"/>
              <a:gd name="connsiteY1" fmla="*/ 271915 h 713930"/>
              <a:gd name="connsiteX2" fmla="*/ 4517331 w 4517331"/>
              <a:gd name="connsiteY2" fmla="*/ 693394 h 713930"/>
              <a:gd name="connsiteX3" fmla="*/ 0 w 4517331"/>
              <a:gd name="connsiteY3" fmla="*/ 713930 h 713930"/>
              <a:gd name="connsiteX4" fmla="*/ 2854 w 4517331"/>
              <a:gd name="connsiteY4" fmla="*/ 705624 h 713930"/>
              <a:gd name="connsiteX5" fmla="*/ 226680 w 4517331"/>
              <a:gd name="connsiteY5" fmla="*/ 333970 h 713930"/>
              <a:gd name="connsiteX6" fmla="*/ 1160245 w 4517331"/>
              <a:gd name="connsiteY6" fmla="*/ 1178 h 713930"/>
              <a:gd name="connsiteX7" fmla="*/ 1421452 w 4517331"/>
              <a:gd name="connsiteY7" fmla="*/ 0 h 713930"/>
              <a:gd name="connsiteX0" fmla="*/ 0 w 4608771"/>
              <a:gd name="connsiteY0" fmla="*/ 713930 h 784834"/>
              <a:gd name="connsiteX1" fmla="*/ 2854 w 4608771"/>
              <a:gd name="connsiteY1" fmla="*/ 705624 h 784834"/>
              <a:gd name="connsiteX2" fmla="*/ 226680 w 4608771"/>
              <a:gd name="connsiteY2" fmla="*/ 333970 h 784834"/>
              <a:gd name="connsiteX3" fmla="*/ 1160245 w 4608771"/>
              <a:gd name="connsiteY3" fmla="*/ 1178 h 784834"/>
              <a:gd name="connsiteX4" fmla="*/ 1421452 w 4608771"/>
              <a:gd name="connsiteY4" fmla="*/ 0 h 784834"/>
              <a:gd name="connsiteX5" fmla="*/ 3247781 w 4608771"/>
              <a:gd name="connsiteY5" fmla="*/ 271915 h 784834"/>
              <a:gd name="connsiteX6" fmla="*/ 4608771 w 4608771"/>
              <a:gd name="connsiteY6" fmla="*/ 784834 h 784834"/>
              <a:gd name="connsiteX0" fmla="*/ 0 w 4418271"/>
              <a:gd name="connsiteY0" fmla="*/ 713930 h 718159"/>
              <a:gd name="connsiteX1" fmla="*/ 2854 w 4418271"/>
              <a:gd name="connsiteY1" fmla="*/ 705624 h 718159"/>
              <a:gd name="connsiteX2" fmla="*/ 226680 w 4418271"/>
              <a:gd name="connsiteY2" fmla="*/ 333970 h 718159"/>
              <a:gd name="connsiteX3" fmla="*/ 1160245 w 4418271"/>
              <a:gd name="connsiteY3" fmla="*/ 1178 h 718159"/>
              <a:gd name="connsiteX4" fmla="*/ 1421452 w 4418271"/>
              <a:gd name="connsiteY4" fmla="*/ 0 h 718159"/>
              <a:gd name="connsiteX5" fmla="*/ 3247781 w 4418271"/>
              <a:gd name="connsiteY5" fmla="*/ 271915 h 718159"/>
              <a:gd name="connsiteX6" fmla="*/ 4418271 w 4418271"/>
              <a:gd name="connsiteY6" fmla="*/ 718159 h 7181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18271" h="718159">
                <a:moveTo>
                  <a:pt x="0" y="713930"/>
                </a:moveTo>
                <a:lnTo>
                  <a:pt x="2854" y="705624"/>
                </a:lnTo>
                <a:cubicBezTo>
                  <a:pt x="60059" y="562888"/>
                  <a:pt x="131373" y="433874"/>
                  <a:pt x="226680" y="333970"/>
                </a:cubicBezTo>
                <a:cubicBezTo>
                  <a:pt x="463632" y="85526"/>
                  <a:pt x="822395" y="5774"/>
                  <a:pt x="1160245" y="1178"/>
                </a:cubicBezTo>
                <a:lnTo>
                  <a:pt x="1421452" y="0"/>
                </a:lnTo>
                <a:cubicBezTo>
                  <a:pt x="2035274" y="3698"/>
                  <a:pt x="2748311" y="152222"/>
                  <a:pt x="3247781" y="271915"/>
                </a:cubicBezTo>
                <a:cubicBezTo>
                  <a:pt x="3747251" y="391608"/>
                  <a:pt x="3902480" y="501606"/>
                  <a:pt x="4418271" y="718159"/>
                </a:cubicBezTo>
              </a:path>
            </a:pathLst>
          </a:custGeom>
          <a:no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venir Next LT Pro Light"/>
              <a:ea typeface="+mn-ea"/>
              <a:cs typeface="+mn-cs"/>
            </a:endParaRPr>
          </a:p>
        </p:txBody>
      </p:sp>
      <p:sp useBgFill="1">
        <p:nvSpPr>
          <p:cNvPr id="16" name="Rectangle 15">
            <a:extLst>
              <a:ext uri="{FF2B5EF4-FFF2-40B4-BE49-F238E27FC236}">
                <a16:creationId xmlns:a16="http://schemas.microsoft.com/office/drawing/2014/main" id="{7A18C9FB-EC4C-4DAE-8F7D-C6E5AF60795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p:txBody>
      </p:sp>
      <p:sp>
        <p:nvSpPr>
          <p:cNvPr id="2" name="כותרת 1">
            <a:extLst>
              <a:ext uri="{FF2B5EF4-FFF2-40B4-BE49-F238E27FC236}">
                <a16:creationId xmlns:a16="http://schemas.microsoft.com/office/drawing/2014/main" id="{CAD8583F-63BB-451D-AD7B-9E52D533CFF0}"/>
              </a:ext>
            </a:extLst>
          </p:cNvPr>
          <p:cNvSpPr>
            <a:spLocks noGrp="1"/>
          </p:cNvSpPr>
          <p:nvPr>
            <p:ph type="title"/>
          </p:nvPr>
        </p:nvSpPr>
        <p:spPr>
          <a:xfrm>
            <a:off x="161444" y="48865"/>
            <a:ext cx="3810000" cy="3048000"/>
          </a:xfrm>
        </p:spPr>
        <p:txBody>
          <a:bodyPr vert="horz" lIns="91440" tIns="45720" rIns="91440" bIns="45720" rtlCol="0" anchor="b">
            <a:normAutofit/>
          </a:bodyPr>
          <a:lstStyle/>
          <a:p>
            <a:r>
              <a:rPr lang="en-US" dirty="0"/>
              <a:t>Emergency Response Preparedness Guides…….</a:t>
            </a:r>
            <a:endParaRPr lang="en-US" kern="1200" dirty="0">
              <a:solidFill>
                <a:schemeClr val="tx1"/>
              </a:solidFill>
              <a:latin typeface="+mj-lt"/>
              <a:ea typeface="+mj-ea"/>
              <a:cs typeface="+mj-cs"/>
            </a:endParaRPr>
          </a:p>
        </p:txBody>
      </p:sp>
      <p:sp>
        <p:nvSpPr>
          <p:cNvPr id="18" name="Freeform: Shape 17">
            <a:extLst>
              <a:ext uri="{FF2B5EF4-FFF2-40B4-BE49-F238E27FC236}">
                <a16:creationId xmlns:a16="http://schemas.microsoft.com/office/drawing/2014/main" id="{F798D3DD-23B7-41EE-9021-C8F9A8E2C19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10653162" y="-776838"/>
            <a:ext cx="762001" cy="2315675"/>
          </a:xfrm>
          <a:custGeom>
            <a:avLst/>
            <a:gdLst>
              <a:gd name="connsiteX0" fmla="*/ 0 w 1085312"/>
              <a:gd name="connsiteY0" fmla="*/ 2315675 h 2315675"/>
              <a:gd name="connsiteX1" fmla="*/ 0 w 1085312"/>
              <a:gd name="connsiteY1" fmla="*/ 0 h 2315675"/>
              <a:gd name="connsiteX2" fmla="*/ 53089 w 1085312"/>
              <a:gd name="connsiteY2" fmla="*/ 4542 h 2315675"/>
              <a:gd name="connsiteX3" fmla="*/ 790077 w 1085312"/>
              <a:gd name="connsiteY3" fmla="*/ 872756 h 2315675"/>
              <a:gd name="connsiteX4" fmla="*/ 1085252 w 1085312"/>
              <a:gd name="connsiteY4" fmla="*/ 1943649 h 2315675"/>
              <a:gd name="connsiteX5" fmla="*/ 1064832 w 1085312"/>
              <a:gd name="connsiteY5" fmla="*/ 2198094 h 2315675"/>
              <a:gd name="connsiteX6" fmla="*/ 1043734 w 1085312"/>
              <a:gd name="connsiteY6" fmla="*/ 2315675 h 2315675"/>
              <a:gd name="connsiteX7" fmla="*/ 0 w 1085312"/>
              <a:gd name="connsiteY7" fmla="*/ 2315675 h 2315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85312" h="2315675">
                <a:moveTo>
                  <a:pt x="0" y="2315675"/>
                </a:moveTo>
                <a:lnTo>
                  <a:pt x="0" y="0"/>
                </a:lnTo>
                <a:lnTo>
                  <a:pt x="53089" y="4542"/>
                </a:lnTo>
                <a:cubicBezTo>
                  <a:pt x="405263" y="73503"/>
                  <a:pt x="612623" y="486635"/>
                  <a:pt x="790077" y="872756"/>
                </a:cubicBezTo>
                <a:cubicBezTo>
                  <a:pt x="937425" y="1193596"/>
                  <a:pt x="1088787" y="1533232"/>
                  <a:pt x="1085252" y="1943649"/>
                </a:cubicBezTo>
                <a:cubicBezTo>
                  <a:pt x="1084528" y="2029058"/>
                  <a:pt x="1077341" y="2113833"/>
                  <a:pt x="1064832" y="2198094"/>
                </a:cubicBezTo>
                <a:lnTo>
                  <a:pt x="1043734" y="2315675"/>
                </a:lnTo>
                <a:lnTo>
                  <a:pt x="0" y="2315675"/>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solidFill>
                <a:prstClr val="white"/>
              </a:solidFill>
              <a:latin typeface="Avenir Next LT Pro" panose="020B0504020202020204" pitchFamily="34" charset="0"/>
            </a:endParaRPr>
          </a:p>
        </p:txBody>
      </p:sp>
      <p:grpSp>
        <p:nvGrpSpPr>
          <p:cNvPr id="20" name="Group 19">
            <a:extLst>
              <a:ext uri="{FF2B5EF4-FFF2-40B4-BE49-F238E27FC236}">
                <a16:creationId xmlns:a16="http://schemas.microsoft.com/office/drawing/2014/main" id="{2C072688-BFC7-4FE8-A45E-B3C63CBB9632}"/>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flipH="1">
            <a:off x="-1" y="5829359"/>
            <a:ext cx="4333875" cy="1028642"/>
            <a:chOff x="7153921" y="5829359"/>
            <a:chExt cx="5038079" cy="1028642"/>
          </a:xfrm>
        </p:grpSpPr>
        <p:sp>
          <p:nvSpPr>
            <p:cNvPr id="21" name="Freeform: Shape 20">
              <a:extLst>
                <a:ext uri="{FF2B5EF4-FFF2-40B4-BE49-F238E27FC236}">
                  <a16:creationId xmlns:a16="http://schemas.microsoft.com/office/drawing/2014/main" id="{F3002ED9-43C6-4BA8-8941-9AFCB04E4D7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963906" y="5913098"/>
              <a:ext cx="4228094" cy="944903"/>
            </a:xfrm>
            <a:custGeom>
              <a:avLst/>
              <a:gdLst>
                <a:gd name="connsiteX0" fmla="*/ 1673074 w 4228094"/>
                <a:gd name="connsiteY0" fmla="*/ 230 h 1137038"/>
                <a:gd name="connsiteX1" fmla="*/ 3676781 w 4228094"/>
                <a:gd name="connsiteY1" fmla="*/ 298555 h 1137038"/>
                <a:gd name="connsiteX2" fmla="*/ 4025527 w 4228094"/>
                <a:gd name="connsiteY2" fmla="*/ 425010 h 1137038"/>
                <a:gd name="connsiteX3" fmla="*/ 4228094 w 4228094"/>
                <a:gd name="connsiteY3" fmla="*/ 494088 h 1137038"/>
                <a:gd name="connsiteX4" fmla="*/ 4228094 w 4228094"/>
                <a:gd name="connsiteY4" fmla="*/ 1137038 h 1137038"/>
                <a:gd name="connsiteX5" fmla="*/ 0 w 4228094"/>
                <a:gd name="connsiteY5" fmla="*/ 1137038 h 1137038"/>
                <a:gd name="connsiteX6" fmla="*/ 18109 w 4228094"/>
                <a:gd name="connsiteY6" fmla="*/ 1068877 h 1137038"/>
                <a:gd name="connsiteX7" fmla="*/ 362264 w 4228094"/>
                <a:gd name="connsiteY7" fmla="*/ 366637 h 1137038"/>
                <a:gd name="connsiteX8" fmla="*/ 1386499 w 4228094"/>
                <a:gd name="connsiteY8" fmla="*/ 1522 h 1137038"/>
                <a:gd name="connsiteX9" fmla="*/ 1673074 w 4228094"/>
                <a:gd name="connsiteY9" fmla="*/ 230 h 1137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228094" h="1137038">
                  <a:moveTo>
                    <a:pt x="1673074" y="230"/>
                  </a:moveTo>
                  <a:cubicBezTo>
                    <a:pt x="2346512" y="4287"/>
                    <a:pt x="3048424" y="63583"/>
                    <a:pt x="3676781" y="298555"/>
                  </a:cubicBezTo>
                  <a:cubicBezTo>
                    <a:pt x="3793275" y="342114"/>
                    <a:pt x="3909477" y="384216"/>
                    <a:pt x="4025527" y="425010"/>
                  </a:cubicBezTo>
                  <a:lnTo>
                    <a:pt x="4228094" y="494088"/>
                  </a:lnTo>
                  <a:lnTo>
                    <a:pt x="4228094" y="1137038"/>
                  </a:lnTo>
                  <a:lnTo>
                    <a:pt x="0" y="1137038"/>
                  </a:lnTo>
                  <a:lnTo>
                    <a:pt x="18109" y="1068877"/>
                  </a:lnTo>
                  <a:cubicBezTo>
                    <a:pt x="95047" y="799139"/>
                    <a:pt x="194962" y="542008"/>
                    <a:pt x="362264" y="366637"/>
                  </a:cubicBezTo>
                  <a:cubicBezTo>
                    <a:pt x="622229" y="94062"/>
                    <a:pt x="1015836" y="6565"/>
                    <a:pt x="1386499" y="1522"/>
                  </a:cubicBezTo>
                  <a:cubicBezTo>
                    <a:pt x="1481245" y="198"/>
                    <a:pt x="1576869" y="-349"/>
                    <a:pt x="1673074" y="230"/>
                  </a:cubicBezTo>
                  <a:close/>
                </a:path>
              </a:pathLst>
            </a:cu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sz="1500">
                <a:solidFill>
                  <a:schemeClr val="bg1"/>
                </a:solidFill>
                <a:latin typeface="Avenir Next LT Pro" panose="020B0504020202020204" pitchFamily="34" charset="0"/>
              </a:endParaRPr>
            </a:p>
          </p:txBody>
        </p:sp>
        <p:sp>
          <p:nvSpPr>
            <p:cNvPr id="22" name="Freeform: Shape 21">
              <a:extLst>
                <a:ext uri="{FF2B5EF4-FFF2-40B4-BE49-F238E27FC236}">
                  <a16:creationId xmlns:a16="http://schemas.microsoft.com/office/drawing/2014/main" id="{4EB09750-C9B1-40CE-AB9B-FEB308A1F31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153921" y="5829359"/>
              <a:ext cx="5038078" cy="1028642"/>
            </a:xfrm>
            <a:custGeom>
              <a:avLst/>
              <a:gdLst>
                <a:gd name="connsiteX0" fmla="*/ 1576991 w 5038078"/>
                <a:gd name="connsiteY0" fmla="*/ 210 h 1238015"/>
                <a:gd name="connsiteX1" fmla="*/ 3403320 w 5038078"/>
                <a:gd name="connsiteY1" fmla="*/ 272125 h 1238015"/>
                <a:gd name="connsiteX2" fmla="*/ 4672870 w 5038078"/>
                <a:gd name="connsiteY2" fmla="*/ 693604 h 1238015"/>
                <a:gd name="connsiteX3" fmla="*/ 5038078 w 5038078"/>
                <a:gd name="connsiteY3" fmla="*/ 795929 h 1238015"/>
                <a:gd name="connsiteX4" fmla="*/ 5038078 w 5038078"/>
                <a:gd name="connsiteY4" fmla="*/ 1238015 h 1238015"/>
                <a:gd name="connsiteX5" fmla="*/ 0 w 5038078"/>
                <a:gd name="connsiteY5" fmla="*/ 1238015 h 1238015"/>
                <a:gd name="connsiteX6" fmla="*/ 19230 w 5038078"/>
                <a:gd name="connsiteY6" fmla="*/ 1159819 h 1238015"/>
                <a:gd name="connsiteX7" fmla="*/ 382219 w 5038078"/>
                <a:gd name="connsiteY7" fmla="*/ 334180 h 1238015"/>
                <a:gd name="connsiteX8" fmla="*/ 1315784 w 5038078"/>
                <a:gd name="connsiteY8" fmla="*/ 1388 h 1238015"/>
                <a:gd name="connsiteX9" fmla="*/ 1576991 w 5038078"/>
                <a:gd name="connsiteY9" fmla="*/ 210 h 1238015"/>
                <a:gd name="connsiteX0" fmla="*/ 0 w 5129518"/>
                <a:gd name="connsiteY0" fmla="*/ 1237805 h 1329245"/>
                <a:gd name="connsiteX1" fmla="*/ 19230 w 5129518"/>
                <a:gd name="connsiteY1" fmla="*/ 1159609 h 1329245"/>
                <a:gd name="connsiteX2" fmla="*/ 382219 w 5129518"/>
                <a:gd name="connsiteY2" fmla="*/ 333970 h 1329245"/>
                <a:gd name="connsiteX3" fmla="*/ 1315784 w 5129518"/>
                <a:gd name="connsiteY3" fmla="*/ 1178 h 1329245"/>
                <a:gd name="connsiteX4" fmla="*/ 1576991 w 5129518"/>
                <a:gd name="connsiteY4" fmla="*/ 0 h 1329245"/>
                <a:gd name="connsiteX5" fmla="*/ 3403320 w 5129518"/>
                <a:gd name="connsiteY5" fmla="*/ 271915 h 1329245"/>
                <a:gd name="connsiteX6" fmla="*/ 4672870 w 5129518"/>
                <a:gd name="connsiteY6" fmla="*/ 693394 h 1329245"/>
                <a:gd name="connsiteX7" fmla="*/ 5038078 w 5129518"/>
                <a:gd name="connsiteY7" fmla="*/ 795719 h 1329245"/>
                <a:gd name="connsiteX8" fmla="*/ 5129518 w 5129518"/>
                <a:gd name="connsiteY8" fmla="*/ 1329245 h 1329245"/>
                <a:gd name="connsiteX0" fmla="*/ 0 w 5129518"/>
                <a:gd name="connsiteY0" fmla="*/ 1237805 h 1329245"/>
                <a:gd name="connsiteX1" fmla="*/ 19230 w 5129518"/>
                <a:gd name="connsiteY1" fmla="*/ 1159609 h 1329245"/>
                <a:gd name="connsiteX2" fmla="*/ 382219 w 5129518"/>
                <a:gd name="connsiteY2" fmla="*/ 333970 h 1329245"/>
                <a:gd name="connsiteX3" fmla="*/ 1315784 w 5129518"/>
                <a:gd name="connsiteY3" fmla="*/ 1178 h 1329245"/>
                <a:gd name="connsiteX4" fmla="*/ 1576991 w 5129518"/>
                <a:gd name="connsiteY4" fmla="*/ 0 h 1329245"/>
                <a:gd name="connsiteX5" fmla="*/ 3403320 w 5129518"/>
                <a:gd name="connsiteY5" fmla="*/ 271915 h 1329245"/>
                <a:gd name="connsiteX6" fmla="*/ 4672870 w 5129518"/>
                <a:gd name="connsiteY6" fmla="*/ 693394 h 1329245"/>
                <a:gd name="connsiteX7" fmla="*/ 5038078 w 5129518"/>
                <a:gd name="connsiteY7" fmla="*/ 795719 h 1329245"/>
                <a:gd name="connsiteX8" fmla="*/ 5129518 w 5129518"/>
                <a:gd name="connsiteY8" fmla="*/ 1329245 h 1329245"/>
                <a:gd name="connsiteX0" fmla="*/ 0 w 5049689"/>
                <a:gd name="connsiteY0" fmla="*/ 1237805 h 1423588"/>
                <a:gd name="connsiteX1" fmla="*/ 19230 w 5049689"/>
                <a:gd name="connsiteY1" fmla="*/ 1159609 h 1423588"/>
                <a:gd name="connsiteX2" fmla="*/ 382219 w 5049689"/>
                <a:gd name="connsiteY2" fmla="*/ 333970 h 1423588"/>
                <a:gd name="connsiteX3" fmla="*/ 1315784 w 5049689"/>
                <a:gd name="connsiteY3" fmla="*/ 1178 h 1423588"/>
                <a:gd name="connsiteX4" fmla="*/ 1576991 w 5049689"/>
                <a:gd name="connsiteY4" fmla="*/ 0 h 1423588"/>
                <a:gd name="connsiteX5" fmla="*/ 3403320 w 5049689"/>
                <a:gd name="connsiteY5" fmla="*/ 271915 h 1423588"/>
                <a:gd name="connsiteX6" fmla="*/ 4672870 w 5049689"/>
                <a:gd name="connsiteY6" fmla="*/ 693394 h 1423588"/>
                <a:gd name="connsiteX7" fmla="*/ 5038078 w 5049689"/>
                <a:gd name="connsiteY7" fmla="*/ 795719 h 1423588"/>
                <a:gd name="connsiteX8" fmla="*/ 5049689 w 5049689"/>
                <a:gd name="connsiteY8" fmla="*/ 1423588 h 1423588"/>
                <a:gd name="connsiteX0" fmla="*/ 0 w 5038078"/>
                <a:gd name="connsiteY0" fmla="*/ 1237805 h 1237805"/>
                <a:gd name="connsiteX1" fmla="*/ 19230 w 5038078"/>
                <a:gd name="connsiteY1" fmla="*/ 1159609 h 1237805"/>
                <a:gd name="connsiteX2" fmla="*/ 382219 w 5038078"/>
                <a:gd name="connsiteY2" fmla="*/ 333970 h 1237805"/>
                <a:gd name="connsiteX3" fmla="*/ 1315784 w 5038078"/>
                <a:gd name="connsiteY3" fmla="*/ 1178 h 1237805"/>
                <a:gd name="connsiteX4" fmla="*/ 1576991 w 5038078"/>
                <a:gd name="connsiteY4" fmla="*/ 0 h 1237805"/>
                <a:gd name="connsiteX5" fmla="*/ 3403320 w 5038078"/>
                <a:gd name="connsiteY5" fmla="*/ 271915 h 1237805"/>
                <a:gd name="connsiteX6" fmla="*/ 4672870 w 5038078"/>
                <a:gd name="connsiteY6" fmla="*/ 693394 h 1237805"/>
                <a:gd name="connsiteX7" fmla="*/ 5038078 w 5038078"/>
                <a:gd name="connsiteY7" fmla="*/ 795719 h 12378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38078" h="1237805">
                  <a:moveTo>
                    <a:pt x="0" y="1237805"/>
                  </a:moveTo>
                  <a:lnTo>
                    <a:pt x="19230" y="1159609"/>
                  </a:lnTo>
                  <a:cubicBezTo>
                    <a:pt x="96961" y="850027"/>
                    <a:pt x="191605" y="533778"/>
                    <a:pt x="382219" y="333970"/>
                  </a:cubicBezTo>
                  <a:cubicBezTo>
                    <a:pt x="619171" y="85526"/>
                    <a:pt x="977934" y="5774"/>
                    <a:pt x="1315784" y="1178"/>
                  </a:cubicBezTo>
                  <a:lnTo>
                    <a:pt x="1576991" y="0"/>
                  </a:lnTo>
                  <a:cubicBezTo>
                    <a:pt x="2190813" y="3698"/>
                    <a:pt x="2830589" y="57744"/>
                    <a:pt x="3403320" y="271915"/>
                  </a:cubicBezTo>
                  <a:cubicBezTo>
                    <a:pt x="3828046" y="430728"/>
                    <a:pt x="4248519" y="568281"/>
                    <a:pt x="4672870" y="693394"/>
                  </a:cubicBezTo>
                  <a:lnTo>
                    <a:pt x="5038078" y="795719"/>
                  </a:lnTo>
                </a:path>
              </a:pathLst>
            </a:custGeom>
            <a:noFill/>
            <a:ln w="19050">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Avenir Next LT Pro Light"/>
              </a:endParaRPr>
            </a:p>
          </p:txBody>
        </p:sp>
      </p:grpSp>
      <p:pic>
        <p:nvPicPr>
          <p:cNvPr id="9" name="תמונה 8">
            <a:extLst>
              <a:ext uri="{FF2B5EF4-FFF2-40B4-BE49-F238E27FC236}">
                <a16:creationId xmlns:a16="http://schemas.microsoft.com/office/drawing/2014/main" id="{2AB40976-EB51-4914-9CE0-26D4E19ECA40}"/>
              </a:ext>
            </a:extLst>
          </p:cNvPr>
          <p:cNvPicPr>
            <a:picLocks noChangeAspect="1"/>
          </p:cNvPicPr>
          <p:nvPr/>
        </p:nvPicPr>
        <p:blipFill>
          <a:blip r:embed="rId2"/>
          <a:stretch>
            <a:fillRect/>
          </a:stretch>
        </p:blipFill>
        <p:spPr>
          <a:xfrm>
            <a:off x="9044415" y="3672167"/>
            <a:ext cx="2898838" cy="2906233"/>
          </a:xfrm>
          <a:prstGeom prst="rect">
            <a:avLst/>
          </a:prstGeom>
        </p:spPr>
      </p:pic>
      <p:pic>
        <p:nvPicPr>
          <p:cNvPr id="7" name="תמונה 6">
            <a:extLst>
              <a:ext uri="{FF2B5EF4-FFF2-40B4-BE49-F238E27FC236}">
                <a16:creationId xmlns:a16="http://schemas.microsoft.com/office/drawing/2014/main" id="{4FDBEC91-4F73-4BEB-82C9-ABAA35590329}"/>
              </a:ext>
            </a:extLst>
          </p:cNvPr>
          <p:cNvPicPr>
            <a:picLocks noChangeAspect="1"/>
          </p:cNvPicPr>
          <p:nvPr/>
        </p:nvPicPr>
        <p:blipFill>
          <a:blip r:embed="rId3"/>
          <a:stretch>
            <a:fillRect/>
          </a:stretch>
        </p:blipFill>
        <p:spPr>
          <a:xfrm>
            <a:off x="3721395" y="1742349"/>
            <a:ext cx="4661907" cy="3030440"/>
          </a:xfrm>
          <a:prstGeom prst="rect">
            <a:avLst/>
          </a:prstGeom>
        </p:spPr>
      </p:pic>
      <mc:AlternateContent xmlns:mc="http://schemas.openxmlformats.org/markup-compatibility/2006" xmlns:pslz="http://schemas.microsoft.com/office/powerpoint/2016/slidezoom">
        <mc:Choice Requires="pslz">
          <p:graphicFrame>
            <p:nvGraphicFramePr>
              <p:cNvPr id="8" name="תצוגת שקופית 7">
                <a:extLst>
                  <a:ext uri="{FF2B5EF4-FFF2-40B4-BE49-F238E27FC236}">
                    <a16:creationId xmlns:a16="http://schemas.microsoft.com/office/drawing/2014/main" id="{62BBB3D9-AB98-5863-61EC-B4561B748B40}"/>
                  </a:ext>
                </a:extLst>
              </p:cNvPr>
              <p:cNvGraphicFramePr>
                <a:graphicFrameLocks noChangeAspect="1"/>
              </p:cNvGraphicFramePr>
              <p:nvPr>
                <p:extLst>
                  <p:ext uri="{D42A27DB-BD31-4B8C-83A1-F6EECF244321}">
                    <p14:modId xmlns:p14="http://schemas.microsoft.com/office/powerpoint/2010/main" val="661814874"/>
                  </p:ext>
                </p:extLst>
              </p:nvPr>
            </p:nvGraphicFramePr>
            <p:xfrm>
              <a:off x="8298427" y="70204"/>
              <a:ext cx="3732128" cy="3264465"/>
            </p:xfrm>
            <a:graphic>
              <a:graphicData uri="http://schemas.microsoft.com/office/powerpoint/2016/slidezoom">
                <pslz:sldZm>
                  <pslz:sldZmObj sldId="266" cId="2384347607">
                    <pslz:zmPr id="{C0898276-84EB-45AE-BA15-615B32E60E92}" imageType="cover" transitionDur="1000" showBg="0">
                      <p166:blipFill xmlns:p166="http://schemas.microsoft.com/office/powerpoint/2016/6/main">
                        <a:blip r:embed="rId4">
                          <a:extLst>
                            <a:ext uri="{28A0092B-C50C-407E-A947-70E740481C1C}">
                              <a14:useLocalDpi xmlns:a14="http://schemas.microsoft.com/office/drawing/2010/main" val="0"/>
                            </a:ext>
                          </a:extLst>
                        </a:blip>
                        <a:stretch>
                          <a:fillRect/>
                        </a:stretch>
                      </p166:blipFill>
                      <p166:spPr xmlns:p166="http://schemas.microsoft.com/office/powerpoint/2016/6/main">
                        <a:xfrm>
                          <a:off x="0" y="0"/>
                          <a:ext cx="3732128" cy="3264465"/>
                        </a:xfrm>
                        <a:prstGeom prst="rect">
                          <a:avLst/>
                        </a:prstGeom>
                      </p166:spPr>
                    </pslz:zmPr>
                  </pslz:sldZmObj>
                </pslz:sldZm>
              </a:graphicData>
            </a:graphic>
          </p:graphicFrame>
        </mc:Choice>
        <mc:Fallback xmlns="">
          <p:pic>
            <p:nvPicPr>
              <p:cNvPr id="8" name="תצוגת שקופית 7">
                <a:hlinkClick r:id="rId5" action="ppaction://hlinksldjump"/>
                <a:extLst>
                  <a:ext uri="{FF2B5EF4-FFF2-40B4-BE49-F238E27FC236}">
                    <a16:creationId xmlns:a16="http://schemas.microsoft.com/office/drawing/2014/main" id="{62BBB3D9-AB98-5863-61EC-B4561B748B40}"/>
                  </a:ext>
                </a:extLst>
              </p:cNvPr>
              <p:cNvPicPr>
                <a:picLocks noGrp="1" noRot="1" noChangeAspect="1" noMove="1" noResize="1" noEditPoints="1" noAdjustHandles="1" noChangeArrowheads="1" noChangeShapeType="1"/>
              </p:cNvPicPr>
              <p:nvPr/>
            </p:nvPicPr>
            <p:blipFill>
              <a:blip r:embed="rId6">
                <a:extLst>
                  <a:ext uri="{28A0092B-C50C-407E-A947-70E740481C1C}">
                    <a14:useLocalDpi xmlns:a14="http://schemas.microsoft.com/office/drawing/2010/main" val="0"/>
                  </a:ext>
                </a:extLst>
              </a:blip>
              <a:stretch>
                <a:fillRect/>
              </a:stretch>
            </p:blipFill>
            <p:spPr>
              <a:xfrm>
                <a:off x="8298427" y="70204"/>
                <a:ext cx="3732128" cy="3264465"/>
              </a:xfrm>
              <a:prstGeom prst="rect">
                <a:avLst/>
              </a:prstGeom>
            </p:spPr>
          </p:pic>
        </mc:Fallback>
      </mc:AlternateContent>
      <mc:AlternateContent xmlns:mc="http://schemas.openxmlformats.org/markup-compatibility/2006" xmlns:psez="http://schemas.microsoft.com/office/powerpoint/2016/sectionzoom">
        <mc:Choice Requires="psez">
          <p:graphicFrame>
            <p:nvGraphicFramePr>
              <p:cNvPr id="19" name="תצוגת מקטע 18">
                <a:extLst>
                  <a:ext uri="{FF2B5EF4-FFF2-40B4-BE49-F238E27FC236}">
                    <a16:creationId xmlns:a16="http://schemas.microsoft.com/office/drawing/2014/main" id="{0A42A64C-1FB3-9DFA-7130-8A7E2A4E9F78}"/>
                  </a:ext>
                </a:extLst>
              </p:cNvPr>
              <p:cNvGraphicFramePr>
                <a:graphicFrameLocks noChangeAspect="1"/>
              </p:cNvGraphicFramePr>
              <p:nvPr>
                <p:extLst>
                  <p:ext uri="{D42A27DB-BD31-4B8C-83A1-F6EECF244321}">
                    <p14:modId xmlns:p14="http://schemas.microsoft.com/office/powerpoint/2010/main" val="751710715"/>
                  </p:ext>
                </p:extLst>
              </p:nvPr>
            </p:nvGraphicFramePr>
            <p:xfrm>
              <a:off x="1152185" y="3242048"/>
              <a:ext cx="2662522" cy="3423242"/>
            </p:xfrm>
            <a:graphic>
              <a:graphicData uri="http://schemas.microsoft.com/office/powerpoint/2016/sectionzoom">
                <psez:sectionZm>
                  <psez:sectionZmObj sectionId="{65A2AA53-A5C8-4F3E-BE74-1E811D359E59}">
                    <psez:zmPr id="{66790FA7-66C8-4E0E-927A-F0CD6D6B931B}" imageType="cover" transitionDur="1000" showBg="0">
                      <p166:blipFill xmlns:p166="http://schemas.microsoft.com/office/powerpoint/2016/6/main">
                        <a:blip r:embed="rId7">
                          <a:extLst>
                            <a:ext uri="{28A0092B-C50C-407E-A947-70E740481C1C}">
                              <a14:useLocalDpi xmlns:a14="http://schemas.microsoft.com/office/drawing/2010/main" val="0"/>
                            </a:ext>
                          </a:extLst>
                        </a:blip>
                        <a:stretch>
                          <a:fillRect/>
                        </a:stretch>
                      </p166:blipFill>
                      <p166:spPr xmlns:p166="http://schemas.microsoft.com/office/powerpoint/2016/6/main">
                        <a:xfrm>
                          <a:off x="0" y="0"/>
                          <a:ext cx="2662522" cy="3423242"/>
                        </a:xfrm>
                        <a:prstGeom prst="rect">
                          <a:avLst/>
                        </a:prstGeom>
                      </p166:spPr>
                    </psez:zmPr>
                  </psez:sectionZmObj>
                </psez:sectionZm>
              </a:graphicData>
            </a:graphic>
          </p:graphicFrame>
        </mc:Choice>
        <mc:Fallback xmlns="">
          <p:pic>
            <p:nvPicPr>
              <p:cNvPr id="19" name="תצוגת מקטע 18">
                <a:hlinkClick r:id="rId8" action="ppaction://hlinksldjump"/>
                <a:extLst>
                  <a:ext uri="{FF2B5EF4-FFF2-40B4-BE49-F238E27FC236}">
                    <a16:creationId xmlns:a16="http://schemas.microsoft.com/office/drawing/2014/main" id="{0A42A64C-1FB3-9DFA-7130-8A7E2A4E9F78}"/>
                  </a:ext>
                </a:extLst>
              </p:cNvPr>
              <p:cNvPicPr>
                <a:picLocks noGrp="1" noRot="1" noChangeAspect="1" noMove="1" noResize="1" noEditPoints="1" noAdjustHandles="1" noChangeArrowheads="1" noChangeShapeType="1"/>
              </p:cNvPicPr>
              <p:nvPr/>
            </p:nvPicPr>
            <p:blipFill>
              <a:blip r:embed="rId9">
                <a:extLst>
                  <a:ext uri="{28A0092B-C50C-407E-A947-70E740481C1C}">
                    <a14:useLocalDpi xmlns:a14="http://schemas.microsoft.com/office/drawing/2010/main" val="0"/>
                  </a:ext>
                </a:extLst>
              </a:blip>
              <a:stretch>
                <a:fillRect/>
              </a:stretch>
            </p:blipFill>
            <p:spPr>
              <a:xfrm>
                <a:off x="1152185" y="3242048"/>
                <a:ext cx="2662522" cy="3423242"/>
              </a:xfrm>
              <a:prstGeom prst="rect">
                <a:avLst/>
              </a:prstGeom>
            </p:spPr>
          </p:pic>
        </mc:Fallback>
      </mc:AlternateContent>
    </p:spTree>
    <p:extLst>
      <p:ext uri="{BB962C8B-B14F-4D97-AF65-F5344CB8AC3E}">
        <p14:creationId xmlns:p14="http://schemas.microsoft.com/office/powerpoint/2010/main" val="417058907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0">
  <p:cSld>
    <p:bg>
      <p:bgPr>
        <a:solidFill>
          <a:schemeClr val="bg2"/>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987A0FBA-CC04-4256-A8EB-BB3C543E989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3D065C6D-EB42-400B-99C4-D0ACE936F6C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13174" y="0"/>
            <a:ext cx="5578824" cy="6028256"/>
          </a:xfrm>
          <a:custGeom>
            <a:avLst/>
            <a:gdLst>
              <a:gd name="connsiteX0" fmla="*/ 1681218 w 5578824"/>
              <a:gd name="connsiteY0" fmla="*/ 0 h 6028256"/>
              <a:gd name="connsiteX1" fmla="*/ 5578824 w 5578824"/>
              <a:gd name="connsiteY1" fmla="*/ 0 h 6028256"/>
              <a:gd name="connsiteX2" fmla="*/ 5578824 w 5578824"/>
              <a:gd name="connsiteY2" fmla="*/ 5760161 h 6028256"/>
              <a:gd name="connsiteX3" fmla="*/ 5441231 w 5578824"/>
              <a:gd name="connsiteY3" fmla="*/ 5804042 h 6028256"/>
              <a:gd name="connsiteX4" fmla="*/ 4253224 w 5578824"/>
              <a:gd name="connsiteY4" fmla="*/ 5980388 h 6028256"/>
              <a:gd name="connsiteX5" fmla="*/ 837278 w 5578824"/>
              <a:gd name="connsiteY5" fmla="*/ 4877588 h 6028256"/>
              <a:gd name="connsiteX6" fmla="*/ 109626 w 5578824"/>
              <a:gd name="connsiteY6" fmla="*/ 3329255 h 6028256"/>
              <a:gd name="connsiteX7" fmla="*/ 156962 w 5578824"/>
              <a:gd name="connsiteY7" fmla="*/ 1773839 h 6028256"/>
              <a:gd name="connsiteX8" fmla="*/ 904890 w 5578824"/>
              <a:gd name="connsiteY8" fmla="*/ 738354 h 6028256"/>
              <a:gd name="connsiteX9" fmla="*/ 1304592 w 5578824"/>
              <a:gd name="connsiteY9" fmla="*/ 360545 h 60282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578824" h="6028256">
                <a:moveTo>
                  <a:pt x="1681218" y="0"/>
                </a:moveTo>
                <a:lnTo>
                  <a:pt x="5578824" y="0"/>
                </a:lnTo>
                <a:lnTo>
                  <a:pt x="5578824" y="5760161"/>
                </a:lnTo>
                <a:lnTo>
                  <a:pt x="5441231" y="5804042"/>
                </a:lnTo>
                <a:cubicBezTo>
                  <a:pt x="5079089" y="5907589"/>
                  <a:pt x="4674877" y="5944442"/>
                  <a:pt x="4253224" y="5980388"/>
                </a:cubicBezTo>
                <a:cubicBezTo>
                  <a:pt x="2813852" y="6102970"/>
                  <a:pt x="1551586" y="6071494"/>
                  <a:pt x="837278" y="4877588"/>
                </a:cubicBezTo>
                <a:cubicBezTo>
                  <a:pt x="529862" y="4363935"/>
                  <a:pt x="255162" y="3847185"/>
                  <a:pt x="109626" y="3329255"/>
                </a:cubicBezTo>
                <a:cubicBezTo>
                  <a:pt x="-35907" y="2811325"/>
                  <a:pt x="-52277" y="2292214"/>
                  <a:pt x="156962" y="1773839"/>
                </a:cubicBezTo>
                <a:cubicBezTo>
                  <a:pt x="296494" y="1428108"/>
                  <a:pt x="536161" y="1082881"/>
                  <a:pt x="904890" y="738354"/>
                </a:cubicBezTo>
                <a:cubicBezTo>
                  <a:pt x="1036690" y="615181"/>
                  <a:pt x="1169968" y="488910"/>
                  <a:pt x="1304592" y="360545"/>
                </a:cubicBezTo>
                <a:close/>
              </a:path>
            </a:pathLst>
          </a:cu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Freeform: Shape 13">
            <a:extLst>
              <a:ext uri="{FF2B5EF4-FFF2-40B4-BE49-F238E27FC236}">
                <a16:creationId xmlns:a16="http://schemas.microsoft.com/office/drawing/2014/main" id="{3362A0EA-3E81-4464-94B8-70BE5870EDC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487883" y="0"/>
            <a:ext cx="5704117" cy="6096000"/>
          </a:xfrm>
          <a:custGeom>
            <a:avLst/>
            <a:gdLst>
              <a:gd name="connsiteX0" fmla="*/ 0 w 5704117"/>
              <a:gd name="connsiteY0" fmla="*/ 0 h 6096000"/>
              <a:gd name="connsiteX1" fmla="*/ 4562795 w 5704117"/>
              <a:gd name="connsiteY1" fmla="*/ 0 h 6096000"/>
              <a:gd name="connsiteX2" fmla="*/ 4721192 w 5704117"/>
              <a:gd name="connsiteY2" fmla="*/ 133595 h 6096000"/>
              <a:gd name="connsiteX3" fmla="*/ 5467522 w 5704117"/>
              <a:gd name="connsiteY3" fmla="*/ 1054328 h 6096000"/>
              <a:gd name="connsiteX4" fmla="*/ 5538873 w 5704117"/>
              <a:gd name="connsiteY4" fmla="*/ 2897564 h 6096000"/>
              <a:gd name="connsiteX5" fmla="*/ 4442050 w 5704117"/>
              <a:gd name="connsiteY5" fmla="*/ 4732407 h 6096000"/>
              <a:gd name="connsiteX6" fmla="*/ 93046 w 5704117"/>
              <a:gd name="connsiteY6" fmla="*/ 6082857 h 6096000"/>
              <a:gd name="connsiteX7" fmla="*/ 0 w 5704117"/>
              <a:gd name="connsiteY7" fmla="*/ 6078450 h 6096000"/>
              <a:gd name="connsiteX0" fmla="*/ 4562795 w 5704117"/>
              <a:gd name="connsiteY0" fmla="*/ 0 h 6096000"/>
              <a:gd name="connsiteX1" fmla="*/ 4721192 w 5704117"/>
              <a:gd name="connsiteY1" fmla="*/ 133595 h 6096000"/>
              <a:gd name="connsiteX2" fmla="*/ 5467522 w 5704117"/>
              <a:gd name="connsiteY2" fmla="*/ 1054328 h 6096000"/>
              <a:gd name="connsiteX3" fmla="*/ 5538873 w 5704117"/>
              <a:gd name="connsiteY3" fmla="*/ 2897564 h 6096000"/>
              <a:gd name="connsiteX4" fmla="*/ 4442050 w 5704117"/>
              <a:gd name="connsiteY4" fmla="*/ 4732407 h 6096000"/>
              <a:gd name="connsiteX5" fmla="*/ 93046 w 5704117"/>
              <a:gd name="connsiteY5" fmla="*/ 6082857 h 6096000"/>
              <a:gd name="connsiteX6" fmla="*/ 0 w 5704117"/>
              <a:gd name="connsiteY6" fmla="*/ 6078450 h 6096000"/>
              <a:gd name="connsiteX7" fmla="*/ 91440 w 5704117"/>
              <a:gd name="connsiteY7" fmla="*/ 91440 h 6096000"/>
              <a:gd name="connsiteX0" fmla="*/ 4562795 w 5704117"/>
              <a:gd name="connsiteY0" fmla="*/ 0 h 6096000"/>
              <a:gd name="connsiteX1" fmla="*/ 4721192 w 5704117"/>
              <a:gd name="connsiteY1" fmla="*/ 133595 h 6096000"/>
              <a:gd name="connsiteX2" fmla="*/ 5467522 w 5704117"/>
              <a:gd name="connsiteY2" fmla="*/ 1054328 h 6096000"/>
              <a:gd name="connsiteX3" fmla="*/ 5538873 w 5704117"/>
              <a:gd name="connsiteY3" fmla="*/ 2897564 h 6096000"/>
              <a:gd name="connsiteX4" fmla="*/ 4442050 w 5704117"/>
              <a:gd name="connsiteY4" fmla="*/ 4732407 h 6096000"/>
              <a:gd name="connsiteX5" fmla="*/ 93046 w 5704117"/>
              <a:gd name="connsiteY5" fmla="*/ 6082857 h 6096000"/>
              <a:gd name="connsiteX6" fmla="*/ 0 w 5704117"/>
              <a:gd name="connsiteY6" fmla="*/ 6078450 h 609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704117" h="6096000">
                <a:moveTo>
                  <a:pt x="4562795" y="0"/>
                </a:moveTo>
                <a:lnTo>
                  <a:pt x="4721192" y="133595"/>
                </a:lnTo>
                <a:cubicBezTo>
                  <a:pt x="5067135" y="440105"/>
                  <a:pt x="5309779" y="747048"/>
                  <a:pt x="5467522" y="1054328"/>
                </a:cubicBezTo>
                <a:cubicBezTo>
                  <a:pt x="5782917" y="1668625"/>
                  <a:pt x="5758242" y="2283795"/>
                  <a:pt x="5538873" y="2897564"/>
                </a:cubicBezTo>
                <a:cubicBezTo>
                  <a:pt x="5319500" y="3511334"/>
                  <a:pt x="4905433" y="4123706"/>
                  <a:pt x="4442050" y="4732407"/>
                </a:cubicBezTo>
                <a:cubicBezTo>
                  <a:pt x="3499930" y="5970384"/>
                  <a:pt x="1925433" y="6153690"/>
                  <a:pt x="93046" y="6082857"/>
                </a:cubicBezTo>
                <a:lnTo>
                  <a:pt x="0" y="6078450"/>
                </a:lnTo>
              </a:path>
            </a:pathLst>
          </a:custGeom>
          <a:noFill/>
          <a:ln w="19050">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prstClr val="white"/>
              </a:solidFill>
              <a:latin typeface="Avenir Next LT Pro Light"/>
            </a:endParaRPr>
          </a:p>
        </p:txBody>
      </p:sp>
      <p:sp>
        <p:nvSpPr>
          <p:cNvPr id="3" name="מציין מיקום תוכן 2">
            <a:extLst>
              <a:ext uri="{FF2B5EF4-FFF2-40B4-BE49-F238E27FC236}">
                <a16:creationId xmlns:a16="http://schemas.microsoft.com/office/drawing/2014/main" id="{910EEF72-F3C8-4089-8900-BC80E4CE03FA}"/>
              </a:ext>
            </a:extLst>
          </p:cNvPr>
          <p:cNvSpPr>
            <a:spLocks noGrp="1"/>
          </p:cNvSpPr>
          <p:nvPr>
            <p:ph idx="1"/>
          </p:nvPr>
        </p:nvSpPr>
        <p:spPr>
          <a:xfrm>
            <a:off x="104804" y="1762380"/>
            <a:ext cx="6508367" cy="5095619"/>
          </a:xfrm>
        </p:spPr>
        <p:txBody>
          <a:bodyPr>
            <a:normAutofit fontScale="92500"/>
          </a:bodyPr>
          <a:lstStyle/>
          <a:p>
            <a:pPr>
              <a:lnSpc>
                <a:spcPct val="115000"/>
              </a:lnSpc>
            </a:pPr>
            <a:r>
              <a:rPr lang="en-GB" sz="2400" dirty="0"/>
              <a:t>The IASC Emergency Response Preparedness (ERP) Approach provides a systematic and coherent multi-hazard approach to emergency preparedness, which enables humanitarian actors to prepare themselves for rapid, effective and efficient action.</a:t>
            </a:r>
          </a:p>
          <a:p>
            <a:pPr>
              <a:lnSpc>
                <a:spcPct val="115000"/>
              </a:lnSpc>
            </a:pPr>
            <a:r>
              <a:rPr lang="en-GB" sz="2400" dirty="0"/>
              <a:t>The ERP Approach has three components:</a:t>
            </a:r>
          </a:p>
          <a:p>
            <a:pPr lvl="1">
              <a:lnSpc>
                <a:spcPct val="115000"/>
              </a:lnSpc>
            </a:pPr>
            <a:r>
              <a:rPr lang="en-GB" dirty="0"/>
              <a:t>Hazard Identification, Risk Assessment and Risk Monitoring</a:t>
            </a:r>
          </a:p>
          <a:p>
            <a:pPr lvl="1">
              <a:lnSpc>
                <a:spcPct val="115000"/>
              </a:lnSpc>
            </a:pPr>
            <a:r>
              <a:rPr lang="en-GB" dirty="0"/>
              <a:t>Minimum Preparedness Actions (MPA)</a:t>
            </a:r>
          </a:p>
          <a:p>
            <a:pPr lvl="1">
              <a:lnSpc>
                <a:spcPct val="115000"/>
              </a:lnSpc>
            </a:pPr>
            <a:r>
              <a:rPr lang="en-GB" dirty="0"/>
              <a:t>Contingency Planning and Advanced Preparedness Actions</a:t>
            </a:r>
          </a:p>
          <a:p>
            <a:pPr lvl="1">
              <a:lnSpc>
                <a:spcPct val="115000"/>
              </a:lnSpc>
            </a:pPr>
            <a:endParaRPr lang="LID4096" dirty="0"/>
          </a:p>
        </p:txBody>
      </p:sp>
      <p:sp>
        <p:nvSpPr>
          <p:cNvPr id="2" name="כותרת 1">
            <a:extLst>
              <a:ext uri="{FF2B5EF4-FFF2-40B4-BE49-F238E27FC236}">
                <a16:creationId xmlns:a16="http://schemas.microsoft.com/office/drawing/2014/main" id="{B8FD757B-1C96-4C26-A5A3-EF3B1EC5E9A7}"/>
              </a:ext>
            </a:extLst>
          </p:cNvPr>
          <p:cNvSpPr>
            <a:spLocks noGrp="1"/>
          </p:cNvSpPr>
          <p:nvPr>
            <p:ph type="title"/>
          </p:nvPr>
        </p:nvSpPr>
        <p:spPr>
          <a:xfrm>
            <a:off x="576942" y="238381"/>
            <a:ext cx="5334000" cy="1524000"/>
          </a:xfrm>
        </p:spPr>
        <p:txBody>
          <a:bodyPr>
            <a:normAutofit/>
          </a:bodyPr>
          <a:lstStyle/>
          <a:p>
            <a:r>
              <a:rPr lang="en-GB" sz="3200" dirty="0"/>
              <a:t>IASC emergency response preparedness approach in brief – as example</a:t>
            </a:r>
            <a:endParaRPr lang="LID4096" sz="3200" dirty="0"/>
          </a:p>
        </p:txBody>
      </p:sp>
      <p:pic>
        <p:nvPicPr>
          <p:cNvPr id="5" name="תמונה 4">
            <a:extLst>
              <a:ext uri="{FF2B5EF4-FFF2-40B4-BE49-F238E27FC236}">
                <a16:creationId xmlns:a16="http://schemas.microsoft.com/office/drawing/2014/main" id="{AE6179BD-7195-472D-BB5B-DFE25D44C96C}"/>
              </a:ext>
            </a:extLst>
          </p:cNvPr>
          <p:cNvPicPr>
            <a:picLocks noChangeAspect="1"/>
          </p:cNvPicPr>
          <p:nvPr/>
        </p:nvPicPr>
        <p:blipFill>
          <a:blip r:embed="rId2"/>
          <a:stretch>
            <a:fillRect/>
          </a:stretch>
        </p:blipFill>
        <p:spPr>
          <a:xfrm>
            <a:off x="6879125" y="829744"/>
            <a:ext cx="5046921" cy="3368819"/>
          </a:xfrm>
          <a:prstGeom prst="rect">
            <a:avLst/>
          </a:prstGeom>
        </p:spPr>
      </p:pic>
    </p:spTree>
    <p:extLst>
      <p:ext uri="{BB962C8B-B14F-4D97-AF65-F5344CB8AC3E}">
        <p14:creationId xmlns:p14="http://schemas.microsoft.com/office/powerpoint/2010/main" val="238434760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22CF5684-47CD-44CB-BF89-683CA939AF38}"/>
              </a:ext>
            </a:extLst>
          </p:cNvPr>
          <p:cNvSpPr>
            <a:spLocks noGrp="1"/>
          </p:cNvSpPr>
          <p:nvPr>
            <p:ph type="title"/>
          </p:nvPr>
        </p:nvSpPr>
        <p:spPr>
          <a:xfrm>
            <a:off x="762000" y="185057"/>
            <a:ext cx="10668000" cy="968829"/>
          </a:xfrm>
        </p:spPr>
        <p:txBody>
          <a:bodyPr>
            <a:normAutofit fontScale="90000"/>
          </a:bodyPr>
          <a:lstStyle/>
          <a:p>
            <a:r>
              <a:rPr lang="en-US" dirty="0"/>
              <a:t>Israel’s NEMA national goal/service approach</a:t>
            </a:r>
            <a:endParaRPr lang="LID4096" dirty="0"/>
          </a:p>
        </p:txBody>
      </p:sp>
      <p:sp>
        <p:nvSpPr>
          <p:cNvPr id="4" name="מלבן: פינות מעוגלות 3">
            <a:extLst>
              <a:ext uri="{FF2B5EF4-FFF2-40B4-BE49-F238E27FC236}">
                <a16:creationId xmlns:a16="http://schemas.microsoft.com/office/drawing/2014/main" id="{C7F01FA8-37F1-4987-B28B-D802F392E7F1}"/>
              </a:ext>
            </a:extLst>
          </p:cNvPr>
          <p:cNvSpPr/>
          <p:nvPr/>
        </p:nvSpPr>
        <p:spPr>
          <a:xfrm>
            <a:off x="9876826" y="1457811"/>
            <a:ext cx="1752600" cy="108857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t>Health</a:t>
            </a:r>
            <a:endParaRPr lang="LID4096" sz="2800" dirty="0"/>
          </a:p>
        </p:txBody>
      </p:sp>
      <p:sp>
        <p:nvSpPr>
          <p:cNvPr id="5" name="מלבן: פינות מעוגלות 4">
            <a:extLst>
              <a:ext uri="{FF2B5EF4-FFF2-40B4-BE49-F238E27FC236}">
                <a16:creationId xmlns:a16="http://schemas.microsoft.com/office/drawing/2014/main" id="{7CEF596C-EC97-4E94-9D32-FC7420AA81C5}"/>
              </a:ext>
            </a:extLst>
          </p:cNvPr>
          <p:cNvSpPr/>
          <p:nvPr/>
        </p:nvSpPr>
        <p:spPr>
          <a:xfrm>
            <a:off x="7667026" y="1446929"/>
            <a:ext cx="1752600" cy="104503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t>Providing Information</a:t>
            </a:r>
            <a:endParaRPr lang="LID4096" sz="2000" dirty="0"/>
          </a:p>
        </p:txBody>
      </p:sp>
      <p:sp>
        <p:nvSpPr>
          <p:cNvPr id="6" name="מלבן: פינות מעוגלות 5">
            <a:extLst>
              <a:ext uri="{FF2B5EF4-FFF2-40B4-BE49-F238E27FC236}">
                <a16:creationId xmlns:a16="http://schemas.microsoft.com/office/drawing/2014/main" id="{B25B93E5-B96F-4CC2-B523-42CA652A73CE}"/>
              </a:ext>
            </a:extLst>
          </p:cNvPr>
          <p:cNvSpPr/>
          <p:nvPr/>
        </p:nvSpPr>
        <p:spPr>
          <a:xfrm>
            <a:off x="885226" y="1446929"/>
            <a:ext cx="1752600" cy="105591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t>Shelter</a:t>
            </a:r>
            <a:endParaRPr lang="LID4096" sz="2800" dirty="0"/>
          </a:p>
        </p:txBody>
      </p:sp>
      <p:sp>
        <p:nvSpPr>
          <p:cNvPr id="7" name="מלבן: פינות מעוגלות 6">
            <a:extLst>
              <a:ext uri="{FF2B5EF4-FFF2-40B4-BE49-F238E27FC236}">
                <a16:creationId xmlns:a16="http://schemas.microsoft.com/office/drawing/2014/main" id="{F5986FBA-6F38-4023-9E57-8899BECADFC5}"/>
              </a:ext>
            </a:extLst>
          </p:cNvPr>
          <p:cNvSpPr/>
          <p:nvPr/>
        </p:nvSpPr>
        <p:spPr>
          <a:xfrm>
            <a:off x="3095026" y="1446929"/>
            <a:ext cx="1752600" cy="108857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t>Food security</a:t>
            </a:r>
            <a:endParaRPr lang="LID4096" sz="2800" dirty="0"/>
          </a:p>
        </p:txBody>
      </p:sp>
      <p:sp>
        <p:nvSpPr>
          <p:cNvPr id="8" name="מלבן: פינות מעוגלות 7">
            <a:extLst>
              <a:ext uri="{FF2B5EF4-FFF2-40B4-BE49-F238E27FC236}">
                <a16:creationId xmlns:a16="http://schemas.microsoft.com/office/drawing/2014/main" id="{50FDD3F8-03C0-449A-A4B4-099C4FF5A2B5}"/>
              </a:ext>
            </a:extLst>
          </p:cNvPr>
          <p:cNvSpPr/>
          <p:nvPr/>
        </p:nvSpPr>
        <p:spPr>
          <a:xfrm>
            <a:off x="5457226" y="1446929"/>
            <a:ext cx="1752600" cy="108857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t>WASH</a:t>
            </a:r>
            <a:endParaRPr lang="LID4096" sz="2800" dirty="0"/>
          </a:p>
        </p:txBody>
      </p:sp>
      <p:sp>
        <p:nvSpPr>
          <p:cNvPr id="9" name="מלבן: פינות מעוגלות 8">
            <a:extLst>
              <a:ext uri="{FF2B5EF4-FFF2-40B4-BE49-F238E27FC236}">
                <a16:creationId xmlns:a16="http://schemas.microsoft.com/office/drawing/2014/main" id="{0463C797-0C18-4E0E-B25F-2C796C412692}"/>
              </a:ext>
            </a:extLst>
          </p:cNvPr>
          <p:cNvSpPr/>
          <p:nvPr/>
        </p:nvSpPr>
        <p:spPr>
          <a:xfrm>
            <a:off x="9876826" y="4355153"/>
            <a:ext cx="1752600" cy="108857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Protection</a:t>
            </a:r>
            <a:endParaRPr lang="LID4096" sz="2400" dirty="0"/>
          </a:p>
        </p:txBody>
      </p:sp>
      <p:sp>
        <p:nvSpPr>
          <p:cNvPr id="10" name="מלבן: פינות מעוגלות 9">
            <a:extLst>
              <a:ext uri="{FF2B5EF4-FFF2-40B4-BE49-F238E27FC236}">
                <a16:creationId xmlns:a16="http://schemas.microsoft.com/office/drawing/2014/main" id="{F89F53D5-0BCE-49E5-BE5D-F6D789AC85CC}"/>
              </a:ext>
            </a:extLst>
          </p:cNvPr>
          <p:cNvSpPr/>
          <p:nvPr/>
        </p:nvSpPr>
        <p:spPr>
          <a:xfrm>
            <a:off x="7667026" y="4398698"/>
            <a:ext cx="1752600" cy="104503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Providing military needs</a:t>
            </a:r>
            <a:endParaRPr lang="LID4096" sz="2400" dirty="0"/>
          </a:p>
        </p:txBody>
      </p:sp>
      <p:sp>
        <p:nvSpPr>
          <p:cNvPr id="11" name="מלבן: פינות מעוגלות 10">
            <a:extLst>
              <a:ext uri="{FF2B5EF4-FFF2-40B4-BE49-F238E27FC236}">
                <a16:creationId xmlns:a16="http://schemas.microsoft.com/office/drawing/2014/main" id="{80CF2837-B3DB-4165-951C-005CE1659C4B}"/>
              </a:ext>
            </a:extLst>
          </p:cNvPr>
          <p:cNvSpPr/>
          <p:nvPr/>
        </p:nvSpPr>
        <p:spPr>
          <a:xfrm>
            <a:off x="885226" y="4355156"/>
            <a:ext cx="1752600" cy="105591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Continuity of operational and decision-making</a:t>
            </a:r>
            <a:endParaRPr lang="LID4096" dirty="0"/>
          </a:p>
        </p:txBody>
      </p:sp>
      <p:sp>
        <p:nvSpPr>
          <p:cNvPr id="12" name="מלבן: פינות מעוגלות 11">
            <a:extLst>
              <a:ext uri="{FF2B5EF4-FFF2-40B4-BE49-F238E27FC236}">
                <a16:creationId xmlns:a16="http://schemas.microsoft.com/office/drawing/2014/main" id="{41C4E235-D289-454A-BF26-4E33481619A7}"/>
              </a:ext>
            </a:extLst>
          </p:cNvPr>
          <p:cNvSpPr/>
          <p:nvPr/>
        </p:nvSpPr>
        <p:spPr>
          <a:xfrm>
            <a:off x="3095026" y="4322499"/>
            <a:ext cx="1752600" cy="108857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Environment damage prevention</a:t>
            </a:r>
          </a:p>
        </p:txBody>
      </p:sp>
      <p:sp>
        <p:nvSpPr>
          <p:cNvPr id="13" name="מלבן: פינות מעוגלות 12">
            <a:extLst>
              <a:ext uri="{FF2B5EF4-FFF2-40B4-BE49-F238E27FC236}">
                <a16:creationId xmlns:a16="http://schemas.microsoft.com/office/drawing/2014/main" id="{8BA09DB9-B265-47D7-967C-49B1624D0F05}"/>
              </a:ext>
            </a:extLst>
          </p:cNvPr>
          <p:cNvSpPr/>
          <p:nvPr/>
        </p:nvSpPr>
        <p:spPr>
          <a:xfrm>
            <a:off x="5457226" y="4355156"/>
            <a:ext cx="1752600" cy="108857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t>Maintaining law and order</a:t>
            </a:r>
            <a:endParaRPr lang="LID4096" sz="2000" dirty="0"/>
          </a:p>
        </p:txBody>
      </p:sp>
      <p:sp>
        <p:nvSpPr>
          <p:cNvPr id="14" name="מלבן: פינות מעוגלות 13">
            <a:extLst>
              <a:ext uri="{FF2B5EF4-FFF2-40B4-BE49-F238E27FC236}">
                <a16:creationId xmlns:a16="http://schemas.microsoft.com/office/drawing/2014/main" id="{09319C46-4575-415D-8BE0-4FB5C125AF19}"/>
              </a:ext>
            </a:extLst>
          </p:cNvPr>
          <p:cNvSpPr/>
          <p:nvPr/>
        </p:nvSpPr>
        <p:spPr>
          <a:xfrm>
            <a:off x="9876826" y="2918022"/>
            <a:ext cx="1752600" cy="108857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t>Finance stability</a:t>
            </a:r>
            <a:endParaRPr lang="LID4096" sz="2800" dirty="0"/>
          </a:p>
        </p:txBody>
      </p:sp>
      <p:sp>
        <p:nvSpPr>
          <p:cNvPr id="15" name="מלבן: פינות מעוגלות 14">
            <a:extLst>
              <a:ext uri="{FF2B5EF4-FFF2-40B4-BE49-F238E27FC236}">
                <a16:creationId xmlns:a16="http://schemas.microsoft.com/office/drawing/2014/main" id="{C182F487-5CC6-48CA-B1BA-048433D04DC0}"/>
              </a:ext>
            </a:extLst>
          </p:cNvPr>
          <p:cNvSpPr/>
          <p:nvPr/>
        </p:nvSpPr>
        <p:spPr>
          <a:xfrm>
            <a:off x="7667026" y="2967226"/>
            <a:ext cx="1752600" cy="104503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Religious services</a:t>
            </a:r>
            <a:endParaRPr lang="LID4096" sz="2400" dirty="0"/>
          </a:p>
        </p:txBody>
      </p:sp>
      <p:sp>
        <p:nvSpPr>
          <p:cNvPr id="16" name="מלבן: פינות מעוגלות 15">
            <a:extLst>
              <a:ext uri="{FF2B5EF4-FFF2-40B4-BE49-F238E27FC236}">
                <a16:creationId xmlns:a16="http://schemas.microsoft.com/office/drawing/2014/main" id="{EBCA45F0-7EA5-4472-B970-08288F4CCAD2}"/>
              </a:ext>
            </a:extLst>
          </p:cNvPr>
          <p:cNvSpPr/>
          <p:nvPr/>
        </p:nvSpPr>
        <p:spPr>
          <a:xfrm>
            <a:off x="885226" y="2923684"/>
            <a:ext cx="1752600" cy="105591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Search and Rescue</a:t>
            </a:r>
            <a:endParaRPr lang="LID4096" sz="2400" dirty="0"/>
          </a:p>
        </p:txBody>
      </p:sp>
      <p:sp>
        <p:nvSpPr>
          <p:cNvPr id="17" name="מלבן: פינות מעוגלות 16">
            <a:extLst>
              <a:ext uri="{FF2B5EF4-FFF2-40B4-BE49-F238E27FC236}">
                <a16:creationId xmlns:a16="http://schemas.microsoft.com/office/drawing/2014/main" id="{C087FEBA-CABB-47D1-8ACE-6A1C9B8F99F7}"/>
              </a:ext>
            </a:extLst>
          </p:cNvPr>
          <p:cNvSpPr/>
          <p:nvPr/>
        </p:nvSpPr>
        <p:spPr>
          <a:xfrm>
            <a:off x="3095026" y="2918022"/>
            <a:ext cx="1752600" cy="108857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Transportation and free movement</a:t>
            </a:r>
            <a:endParaRPr lang="LID4096" sz="1600" dirty="0"/>
          </a:p>
        </p:txBody>
      </p:sp>
      <p:sp>
        <p:nvSpPr>
          <p:cNvPr id="18" name="מלבן: פינות מעוגלות 17">
            <a:extLst>
              <a:ext uri="{FF2B5EF4-FFF2-40B4-BE49-F238E27FC236}">
                <a16:creationId xmlns:a16="http://schemas.microsoft.com/office/drawing/2014/main" id="{EF59B144-B3E1-47F7-9A19-37313DAC65EC}"/>
              </a:ext>
            </a:extLst>
          </p:cNvPr>
          <p:cNvSpPr/>
          <p:nvPr/>
        </p:nvSpPr>
        <p:spPr>
          <a:xfrm>
            <a:off x="5457226" y="2884714"/>
            <a:ext cx="1752600" cy="108857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Education</a:t>
            </a:r>
            <a:endParaRPr lang="LID4096" sz="2400" dirty="0"/>
          </a:p>
        </p:txBody>
      </p:sp>
    </p:spTree>
    <p:extLst>
      <p:ext uri="{BB962C8B-B14F-4D97-AF65-F5344CB8AC3E}">
        <p14:creationId xmlns:p14="http://schemas.microsoft.com/office/powerpoint/2010/main" val="236314642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0">
  <p:cSld>
    <p:bg>
      <p:bgPr>
        <a:solidFill>
          <a:schemeClr val="bg2"/>
        </a:solid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A6EF5A53-0A64-4CA5-B9C7-1CB97CB5CF1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157843" y="6244836"/>
            <a:ext cx="4034156" cy="613164"/>
          </a:xfrm>
          <a:custGeom>
            <a:avLst/>
            <a:gdLst>
              <a:gd name="connsiteX0" fmla="*/ 1479137 w 4034156"/>
              <a:gd name="connsiteY0" fmla="*/ 230 h 613164"/>
              <a:gd name="connsiteX1" fmla="*/ 3482844 w 4034156"/>
              <a:gd name="connsiteY1" fmla="*/ 298555 h 613164"/>
              <a:gd name="connsiteX2" fmla="*/ 3831590 w 4034156"/>
              <a:gd name="connsiteY2" fmla="*/ 425010 h 613164"/>
              <a:gd name="connsiteX3" fmla="*/ 4034156 w 4034156"/>
              <a:gd name="connsiteY3" fmla="*/ 494088 h 613164"/>
              <a:gd name="connsiteX4" fmla="*/ 4034156 w 4034156"/>
              <a:gd name="connsiteY4" fmla="*/ 613164 h 613164"/>
              <a:gd name="connsiteX5" fmla="*/ 0 w 4034156"/>
              <a:gd name="connsiteY5" fmla="*/ 613164 h 613164"/>
              <a:gd name="connsiteX6" fmla="*/ 54792 w 4034156"/>
              <a:gd name="connsiteY6" fmla="*/ 512415 h 613164"/>
              <a:gd name="connsiteX7" fmla="*/ 168327 w 4034156"/>
              <a:gd name="connsiteY7" fmla="*/ 366637 h 613164"/>
              <a:gd name="connsiteX8" fmla="*/ 1192562 w 4034156"/>
              <a:gd name="connsiteY8" fmla="*/ 1522 h 613164"/>
              <a:gd name="connsiteX9" fmla="*/ 1479137 w 4034156"/>
              <a:gd name="connsiteY9" fmla="*/ 230 h 6131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034156" h="613164">
                <a:moveTo>
                  <a:pt x="1479137" y="230"/>
                </a:moveTo>
                <a:cubicBezTo>
                  <a:pt x="2152575" y="4287"/>
                  <a:pt x="2854487" y="63583"/>
                  <a:pt x="3482844" y="298555"/>
                </a:cubicBezTo>
                <a:cubicBezTo>
                  <a:pt x="3599338" y="342114"/>
                  <a:pt x="3715540" y="384216"/>
                  <a:pt x="3831590" y="425010"/>
                </a:cubicBezTo>
                <a:lnTo>
                  <a:pt x="4034156" y="494088"/>
                </a:lnTo>
                <a:lnTo>
                  <a:pt x="4034156" y="613164"/>
                </a:lnTo>
                <a:lnTo>
                  <a:pt x="0" y="613164"/>
                </a:lnTo>
                <a:lnTo>
                  <a:pt x="54792" y="512415"/>
                </a:lnTo>
                <a:cubicBezTo>
                  <a:pt x="88888" y="459433"/>
                  <a:pt x="126502" y="410480"/>
                  <a:pt x="168327" y="366637"/>
                </a:cubicBezTo>
                <a:cubicBezTo>
                  <a:pt x="428292" y="94062"/>
                  <a:pt x="821899" y="6565"/>
                  <a:pt x="1192562" y="1522"/>
                </a:cubicBezTo>
                <a:cubicBezTo>
                  <a:pt x="1287308" y="198"/>
                  <a:pt x="1382932" y="-349"/>
                  <a:pt x="1479137" y="230"/>
                </a:cubicBezTo>
                <a:close/>
              </a:path>
            </a:pathLst>
          </a:cu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500" b="0" i="0" u="none" strike="noStrike" kern="1200" cap="none" spc="0" normalizeH="0" baseline="0" noProof="0">
              <a:ln>
                <a:noFill/>
              </a:ln>
              <a:solidFill>
                <a:prstClr val="white"/>
              </a:solidFill>
              <a:effectLst/>
              <a:uLnTx/>
              <a:uFillTx/>
              <a:latin typeface="Avenir Next LT Pro" panose="020B0504020202020204" pitchFamily="34" charset="0"/>
              <a:ea typeface="+mn-ea"/>
              <a:cs typeface="+mn-cs"/>
            </a:endParaRPr>
          </a:p>
        </p:txBody>
      </p:sp>
      <p:sp>
        <p:nvSpPr>
          <p:cNvPr id="12" name="Freeform: Shape 11">
            <a:extLst>
              <a:ext uri="{FF2B5EF4-FFF2-40B4-BE49-F238E27FC236}">
                <a16:creationId xmlns:a16="http://schemas.microsoft.com/office/drawing/2014/main" id="{34ABFBEA-4EB0-4D02-A2C0-1733CD3D6F1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88126"/>
            <a:ext cx="448491" cy="1634252"/>
          </a:xfrm>
          <a:custGeom>
            <a:avLst/>
            <a:gdLst>
              <a:gd name="connsiteX0" fmla="*/ 0 w 448491"/>
              <a:gd name="connsiteY0" fmla="*/ 0 h 1634252"/>
              <a:gd name="connsiteX1" fmla="*/ 12983 w 448491"/>
              <a:gd name="connsiteY1" fmla="*/ 10508 h 1634252"/>
              <a:gd name="connsiteX2" fmla="*/ 441611 w 448491"/>
              <a:gd name="connsiteY2" fmla="*/ 863751 h 1634252"/>
              <a:gd name="connsiteX3" fmla="*/ 251011 w 448491"/>
              <a:gd name="connsiteY3" fmla="*/ 1302895 h 1634252"/>
              <a:gd name="connsiteX4" fmla="*/ 74605 w 448491"/>
              <a:gd name="connsiteY4" fmla="*/ 1543249 h 1634252"/>
              <a:gd name="connsiteX5" fmla="*/ 0 w 448491"/>
              <a:gd name="connsiteY5" fmla="*/ 1634252 h 16342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8491" h="1634252">
                <a:moveTo>
                  <a:pt x="0" y="0"/>
                </a:moveTo>
                <a:lnTo>
                  <a:pt x="12983" y="10508"/>
                </a:lnTo>
                <a:cubicBezTo>
                  <a:pt x="278410" y="241022"/>
                  <a:pt x="489787" y="530267"/>
                  <a:pt x="441611" y="863751"/>
                </a:cubicBezTo>
                <a:cubicBezTo>
                  <a:pt x="418542" y="1022632"/>
                  <a:pt x="337007" y="1166302"/>
                  <a:pt x="251011" y="1302895"/>
                </a:cubicBezTo>
                <a:cubicBezTo>
                  <a:pt x="215138" y="1359902"/>
                  <a:pt x="154723" y="1442480"/>
                  <a:pt x="74605" y="1543249"/>
                </a:cubicBezTo>
                <a:lnTo>
                  <a:pt x="0" y="1634252"/>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900">
              <a:solidFill>
                <a:prstClr val="white"/>
              </a:solidFill>
              <a:latin typeface="Avenir Next LT Pro" panose="020B0504020202020204" pitchFamily="34" charset="0"/>
            </a:endParaRPr>
          </a:p>
        </p:txBody>
      </p:sp>
      <p:sp>
        <p:nvSpPr>
          <p:cNvPr id="14" name="Freeform: Shape 13">
            <a:extLst>
              <a:ext uri="{FF2B5EF4-FFF2-40B4-BE49-F238E27FC236}">
                <a16:creationId xmlns:a16="http://schemas.microsoft.com/office/drawing/2014/main" id="{19E083F6-57F4-487B-A766-EA0462B1EED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309459" y="6144069"/>
            <a:ext cx="4418271" cy="718159"/>
          </a:xfrm>
          <a:custGeom>
            <a:avLst/>
            <a:gdLst>
              <a:gd name="connsiteX0" fmla="*/ 1421452 w 4590626"/>
              <a:gd name="connsiteY0" fmla="*/ 0 h 713930"/>
              <a:gd name="connsiteX1" fmla="*/ 3247781 w 4590626"/>
              <a:gd name="connsiteY1" fmla="*/ 271915 h 713930"/>
              <a:gd name="connsiteX2" fmla="*/ 4517331 w 4590626"/>
              <a:gd name="connsiteY2" fmla="*/ 693394 h 713930"/>
              <a:gd name="connsiteX3" fmla="*/ 4590626 w 4590626"/>
              <a:gd name="connsiteY3" fmla="*/ 713930 h 713930"/>
              <a:gd name="connsiteX4" fmla="*/ 0 w 4590626"/>
              <a:gd name="connsiteY4" fmla="*/ 713930 h 713930"/>
              <a:gd name="connsiteX5" fmla="*/ 2854 w 4590626"/>
              <a:gd name="connsiteY5" fmla="*/ 705624 h 713930"/>
              <a:gd name="connsiteX6" fmla="*/ 226680 w 4590626"/>
              <a:gd name="connsiteY6" fmla="*/ 333970 h 713930"/>
              <a:gd name="connsiteX7" fmla="*/ 1160245 w 4590626"/>
              <a:gd name="connsiteY7" fmla="*/ 1178 h 713930"/>
              <a:gd name="connsiteX8" fmla="*/ 1421452 w 4590626"/>
              <a:gd name="connsiteY8" fmla="*/ 0 h 713930"/>
              <a:gd name="connsiteX0" fmla="*/ 1421452 w 4517331"/>
              <a:gd name="connsiteY0" fmla="*/ 0 h 713930"/>
              <a:gd name="connsiteX1" fmla="*/ 3247781 w 4517331"/>
              <a:gd name="connsiteY1" fmla="*/ 271915 h 713930"/>
              <a:gd name="connsiteX2" fmla="*/ 4517331 w 4517331"/>
              <a:gd name="connsiteY2" fmla="*/ 693394 h 713930"/>
              <a:gd name="connsiteX3" fmla="*/ 0 w 4517331"/>
              <a:gd name="connsiteY3" fmla="*/ 713930 h 713930"/>
              <a:gd name="connsiteX4" fmla="*/ 2854 w 4517331"/>
              <a:gd name="connsiteY4" fmla="*/ 705624 h 713930"/>
              <a:gd name="connsiteX5" fmla="*/ 226680 w 4517331"/>
              <a:gd name="connsiteY5" fmla="*/ 333970 h 713930"/>
              <a:gd name="connsiteX6" fmla="*/ 1160245 w 4517331"/>
              <a:gd name="connsiteY6" fmla="*/ 1178 h 713930"/>
              <a:gd name="connsiteX7" fmla="*/ 1421452 w 4517331"/>
              <a:gd name="connsiteY7" fmla="*/ 0 h 713930"/>
              <a:gd name="connsiteX0" fmla="*/ 0 w 4608771"/>
              <a:gd name="connsiteY0" fmla="*/ 713930 h 784834"/>
              <a:gd name="connsiteX1" fmla="*/ 2854 w 4608771"/>
              <a:gd name="connsiteY1" fmla="*/ 705624 h 784834"/>
              <a:gd name="connsiteX2" fmla="*/ 226680 w 4608771"/>
              <a:gd name="connsiteY2" fmla="*/ 333970 h 784834"/>
              <a:gd name="connsiteX3" fmla="*/ 1160245 w 4608771"/>
              <a:gd name="connsiteY3" fmla="*/ 1178 h 784834"/>
              <a:gd name="connsiteX4" fmla="*/ 1421452 w 4608771"/>
              <a:gd name="connsiteY4" fmla="*/ 0 h 784834"/>
              <a:gd name="connsiteX5" fmla="*/ 3247781 w 4608771"/>
              <a:gd name="connsiteY5" fmla="*/ 271915 h 784834"/>
              <a:gd name="connsiteX6" fmla="*/ 4608771 w 4608771"/>
              <a:gd name="connsiteY6" fmla="*/ 784834 h 784834"/>
              <a:gd name="connsiteX0" fmla="*/ 0 w 4418271"/>
              <a:gd name="connsiteY0" fmla="*/ 713930 h 718159"/>
              <a:gd name="connsiteX1" fmla="*/ 2854 w 4418271"/>
              <a:gd name="connsiteY1" fmla="*/ 705624 h 718159"/>
              <a:gd name="connsiteX2" fmla="*/ 226680 w 4418271"/>
              <a:gd name="connsiteY2" fmla="*/ 333970 h 718159"/>
              <a:gd name="connsiteX3" fmla="*/ 1160245 w 4418271"/>
              <a:gd name="connsiteY3" fmla="*/ 1178 h 718159"/>
              <a:gd name="connsiteX4" fmla="*/ 1421452 w 4418271"/>
              <a:gd name="connsiteY4" fmla="*/ 0 h 718159"/>
              <a:gd name="connsiteX5" fmla="*/ 3247781 w 4418271"/>
              <a:gd name="connsiteY5" fmla="*/ 271915 h 718159"/>
              <a:gd name="connsiteX6" fmla="*/ 4418271 w 4418271"/>
              <a:gd name="connsiteY6" fmla="*/ 718159 h 7181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18271" h="718159">
                <a:moveTo>
                  <a:pt x="0" y="713930"/>
                </a:moveTo>
                <a:lnTo>
                  <a:pt x="2854" y="705624"/>
                </a:lnTo>
                <a:cubicBezTo>
                  <a:pt x="60059" y="562888"/>
                  <a:pt x="131373" y="433874"/>
                  <a:pt x="226680" y="333970"/>
                </a:cubicBezTo>
                <a:cubicBezTo>
                  <a:pt x="463632" y="85526"/>
                  <a:pt x="822395" y="5774"/>
                  <a:pt x="1160245" y="1178"/>
                </a:cubicBezTo>
                <a:lnTo>
                  <a:pt x="1421452" y="0"/>
                </a:lnTo>
                <a:cubicBezTo>
                  <a:pt x="2035274" y="3698"/>
                  <a:pt x="2748311" y="152222"/>
                  <a:pt x="3247781" y="271915"/>
                </a:cubicBezTo>
                <a:cubicBezTo>
                  <a:pt x="3747251" y="391608"/>
                  <a:pt x="3902480" y="501606"/>
                  <a:pt x="4418271" y="718159"/>
                </a:cubicBezTo>
              </a:path>
            </a:pathLst>
          </a:custGeom>
          <a:no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venir Next LT Pro Light"/>
              <a:ea typeface="+mn-ea"/>
              <a:cs typeface="+mn-cs"/>
            </a:endParaRPr>
          </a:p>
        </p:txBody>
      </p:sp>
      <p:sp useBgFill="1">
        <p:nvSpPr>
          <p:cNvPr id="16" name="Rectangle 15">
            <a:extLst>
              <a:ext uri="{FF2B5EF4-FFF2-40B4-BE49-F238E27FC236}">
                <a16:creationId xmlns:a16="http://schemas.microsoft.com/office/drawing/2014/main" id="{7A18C9FB-EC4C-4DAE-8F7D-C6E5AF60795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p:txBody>
      </p:sp>
      <p:sp>
        <p:nvSpPr>
          <p:cNvPr id="18" name="Freeform: Shape 17">
            <a:extLst>
              <a:ext uri="{FF2B5EF4-FFF2-40B4-BE49-F238E27FC236}">
                <a16:creationId xmlns:a16="http://schemas.microsoft.com/office/drawing/2014/main" id="{BFC5A2D8-56E8-47FB-975D-D777AFEA4F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264728" y="3"/>
            <a:ext cx="6927272" cy="5330949"/>
          </a:xfrm>
          <a:custGeom>
            <a:avLst/>
            <a:gdLst>
              <a:gd name="connsiteX0" fmla="*/ 0 w 6927272"/>
              <a:gd name="connsiteY0" fmla="*/ 0 h 5330949"/>
              <a:gd name="connsiteX1" fmla="*/ 6927272 w 6927272"/>
              <a:gd name="connsiteY1" fmla="*/ 0 h 5330949"/>
              <a:gd name="connsiteX2" fmla="*/ 6927272 w 6927272"/>
              <a:gd name="connsiteY2" fmla="*/ 3912793 h 5330949"/>
              <a:gd name="connsiteX3" fmla="*/ 6884989 w 6927272"/>
              <a:gd name="connsiteY3" fmla="*/ 4002742 h 5330949"/>
              <a:gd name="connsiteX4" fmla="*/ 6592028 w 6927272"/>
              <a:gd name="connsiteY4" fmla="*/ 4494163 h 5330949"/>
              <a:gd name="connsiteX5" fmla="*/ 3742808 w 6927272"/>
              <a:gd name="connsiteY5" fmla="*/ 5122218 h 5330949"/>
              <a:gd name="connsiteX6" fmla="*/ 326623 w 6927272"/>
              <a:gd name="connsiteY6" fmla="*/ 2148182 h 5330949"/>
              <a:gd name="connsiteX7" fmla="*/ 13721 w 6927272"/>
              <a:gd name="connsiteY7" fmla="*/ 201231 h 53309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927272" h="5330949">
                <a:moveTo>
                  <a:pt x="0" y="0"/>
                </a:moveTo>
                <a:lnTo>
                  <a:pt x="6927272" y="0"/>
                </a:lnTo>
                <a:lnTo>
                  <a:pt x="6927272" y="3912793"/>
                </a:lnTo>
                <a:lnTo>
                  <a:pt x="6884989" y="4002742"/>
                </a:lnTo>
                <a:cubicBezTo>
                  <a:pt x="6799406" y="4174873"/>
                  <a:pt x="6702812" y="4339578"/>
                  <a:pt x="6592028" y="4494163"/>
                </a:cubicBezTo>
                <a:cubicBezTo>
                  <a:pt x="5802121" y="5596640"/>
                  <a:pt x="4821632" y="5380883"/>
                  <a:pt x="3742808" y="5122218"/>
                </a:cubicBezTo>
                <a:cubicBezTo>
                  <a:pt x="2131653" y="4735722"/>
                  <a:pt x="759367" y="4191689"/>
                  <a:pt x="326623" y="2148182"/>
                </a:cubicBezTo>
                <a:cubicBezTo>
                  <a:pt x="186907" y="1488770"/>
                  <a:pt x="67840" y="834043"/>
                  <a:pt x="13721" y="201231"/>
                </a:cubicBezTo>
                <a:close/>
              </a:path>
            </a:pathLst>
          </a:cu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A9896C11-F8DF-437A-B349-8AFD602DC0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5791199" y="-1219198"/>
            <a:ext cx="5181601" cy="7620000"/>
          </a:xfrm>
          <a:custGeom>
            <a:avLst/>
            <a:gdLst>
              <a:gd name="connsiteX0" fmla="*/ 0 w 4033589"/>
              <a:gd name="connsiteY0" fmla="*/ 0 h 6858000"/>
              <a:gd name="connsiteX1" fmla="*/ 1878934 w 4033589"/>
              <a:gd name="connsiteY1" fmla="*/ 0 h 6858000"/>
              <a:gd name="connsiteX2" fmla="*/ 1882313 w 4033589"/>
              <a:gd name="connsiteY2" fmla="*/ 2021 h 6858000"/>
              <a:gd name="connsiteX3" fmla="*/ 3475371 w 4033589"/>
              <a:gd name="connsiteY3" fmla="*/ 1517967 h 6858000"/>
              <a:gd name="connsiteX4" fmla="*/ 3975977 w 4033589"/>
              <a:gd name="connsiteY4" fmla="*/ 4379386 h 6858000"/>
              <a:gd name="connsiteX5" fmla="*/ 3312864 w 4033589"/>
              <a:gd name="connsiteY5" fmla="*/ 6852362 h 6858000"/>
              <a:gd name="connsiteX6" fmla="*/ 3310593 w 4033589"/>
              <a:gd name="connsiteY6" fmla="*/ 6858000 h 6858000"/>
              <a:gd name="connsiteX7" fmla="*/ 0 w 4033589"/>
              <a:gd name="connsiteY7" fmla="*/ 6858000 h 6858000"/>
              <a:gd name="connsiteX8" fmla="*/ 0 w 4033589"/>
              <a:gd name="connsiteY8" fmla="*/ 0 h 6858000"/>
              <a:gd name="connsiteX0" fmla="*/ 0 w 4033589"/>
              <a:gd name="connsiteY0" fmla="*/ 6858000 h 6858000"/>
              <a:gd name="connsiteX1" fmla="*/ 1878934 w 4033589"/>
              <a:gd name="connsiteY1" fmla="*/ 0 h 6858000"/>
              <a:gd name="connsiteX2" fmla="*/ 1882313 w 4033589"/>
              <a:gd name="connsiteY2" fmla="*/ 2021 h 6858000"/>
              <a:gd name="connsiteX3" fmla="*/ 3475371 w 4033589"/>
              <a:gd name="connsiteY3" fmla="*/ 1517967 h 6858000"/>
              <a:gd name="connsiteX4" fmla="*/ 3975977 w 4033589"/>
              <a:gd name="connsiteY4" fmla="*/ 4379386 h 6858000"/>
              <a:gd name="connsiteX5" fmla="*/ 3312864 w 4033589"/>
              <a:gd name="connsiteY5" fmla="*/ 6852362 h 6858000"/>
              <a:gd name="connsiteX6" fmla="*/ 3310593 w 4033589"/>
              <a:gd name="connsiteY6" fmla="*/ 6858000 h 6858000"/>
              <a:gd name="connsiteX7" fmla="*/ 0 w 4033589"/>
              <a:gd name="connsiteY7" fmla="*/ 6858000 h 6858000"/>
              <a:gd name="connsiteX0" fmla="*/ 1787494 w 3942149"/>
              <a:gd name="connsiteY0" fmla="*/ 0 h 6949440"/>
              <a:gd name="connsiteX1" fmla="*/ 1790873 w 3942149"/>
              <a:gd name="connsiteY1" fmla="*/ 2021 h 6949440"/>
              <a:gd name="connsiteX2" fmla="*/ 3383931 w 3942149"/>
              <a:gd name="connsiteY2" fmla="*/ 1517967 h 6949440"/>
              <a:gd name="connsiteX3" fmla="*/ 3884537 w 3942149"/>
              <a:gd name="connsiteY3" fmla="*/ 4379386 h 6949440"/>
              <a:gd name="connsiteX4" fmla="*/ 3221424 w 3942149"/>
              <a:gd name="connsiteY4" fmla="*/ 6852362 h 6949440"/>
              <a:gd name="connsiteX5" fmla="*/ 3219153 w 3942149"/>
              <a:gd name="connsiteY5" fmla="*/ 6858000 h 6949440"/>
              <a:gd name="connsiteX6" fmla="*/ 0 w 3942149"/>
              <a:gd name="connsiteY6" fmla="*/ 6949440 h 6949440"/>
              <a:gd name="connsiteX0" fmla="*/ 1787494 w 3942149"/>
              <a:gd name="connsiteY0" fmla="*/ 0 h 6949440"/>
              <a:gd name="connsiteX1" fmla="*/ 1790873 w 3942149"/>
              <a:gd name="connsiteY1" fmla="*/ 2021 h 6949440"/>
              <a:gd name="connsiteX2" fmla="*/ 3383931 w 3942149"/>
              <a:gd name="connsiteY2" fmla="*/ 1517967 h 6949440"/>
              <a:gd name="connsiteX3" fmla="*/ 3884537 w 3942149"/>
              <a:gd name="connsiteY3" fmla="*/ 4379386 h 6949440"/>
              <a:gd name="connsiteX4" fmla="*/ 3221424 w 3942149"/>
              <a:gd name="connsiteY4" fmla="*/ 6852362 h 6949440"/>
              <a:gd name="connsiteX5" fmla="*/ 3219153 w 3942149"/>
              <a:gd name="connsiteY5" fmla="*/ 6858000 h 6949440"/>
              <a:gd name="connsiteX6" fmla="*/ 0 w 3942149"/>
              <a:gd name="connsiteY6" fmla="*/ 6949440 h 6949440"/>
              <a:gd name="connsiteX0" fmla="*/ 0 w 2154655"/>
              <a:gd name="connsiteY0" fmla="*/ 0 h 6858000"/>
              <a:gd name="connsiteX1" fmla="*/ 3379 w 2154655"/>
              <a:gd name="connsiteY1" fmla="*/ 2021 h 6858000"/>
              <a:gd name="connsiteX2" fmla="*/ 1596437 w 2154655"/>
              <a:gd name="connsiteY2" fmla="*/ 1517967 h 6858000"/>
              <a:gd name="connsiteX3" fmla="*/ 2097043 w 2154655"/>
              <a:gd name="connsiteY3" fmla="*/ 4379386 h 6858000"/>
              <a:gd name="connsiteX4" fmla="*/ 1433930 w 2154655"/>
              <a:gd name="connsiteY4" fmla="*/ 6852362 h 6858000"/>
              <a:gd name="connsiteX5" fmla="*/ 1431659 w 2154655"/>
              <a:gd name="connsiteY5"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54655" h="6858000">
                <a:moveTo>
                  <a:pt x="0" y="0"/>
                </a:moveTo>
                <a:lnTo>
                  <a:pt x="3379" y="2021"/>
                </a:lnTo>
                <a:cubicBezTo>
                  <a:pt x="667061" y="423753"/>
                  <a:pt x="1239365" y="963389"/>
                  <a:pt x="1596437" y="1517967"/>
                </a:cubicBezTo>
                <a:cubicBezTo>
                  <a:pt x="2133142" y="2350886"/>
                  <a:pt x="2239839" y="3395752"/>
                  <a:pt x="2097043" y="4379386"/>
                </a:cubicBezTo>
                <a:cubicBezTo>
                  <a:pt x="2032295" y="4824358"/>
                  <a:pt x="1812506" y="5869368"/>
                  <a:pt x="1433930" y="6852362"/>
                </a:cubicBezTo>
                <a:lnTo>
                  <a:pt x="1431659" y="6858000"/>
                </a:lnTo>
              </a:path>
            </a:pathLst>
          </a:custGeom>
          <a:noFill/>
          <a:ln w="19050">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venir Next LT Pro Light"/>
              <a:ea typeface="+mn-ea"/>
              <a:cs typeface="+mn-cs"/>
            </a:endParaRPr>
          </a:p>
        </p:txBody>
      </p:sp>
      <p:sp>
        <p:nvSpPr>
          <p:cNvPr id="2" name="כותרת 1">
            <a:extLst>
              <a:ext uri="{FF2B5EF4-FFF2-40B4-BE49-F238E27FC236}">
                <a16:creationId xmlns:a16="http://schemas.microsoft.com/office/drawing/2014/main" id="{C7DB72FE-2512-4652-8DE7-15A5E8101F25}"/>
              </a:ext>
            </a:extLst>
          </p:cNvPr>
          <p:cNvSpPr>
            <a:spLocks noGrp="1"/>
          </p:cNvSpPr>
          <p:nvPr>
            <p:ph type="title"/>
          </p:nvPr>
        </p:nvSpPr>
        <p:spPr>
          <a:xfrm>
            <a:off x="153074" y="130629"/>
            <a:ext cx="3950840" cy="2286000"/>
          </a:xfrm>
        </p:spPr>
        <p:txBody>
          <a:bodyPr vert="horz" lIns="91440" tIns="45720" rIns="91440" bIns="45720" rtlCol="0" anchor="b">
            <a:normAutofit/>
          </a:bodyPr>
          <a:lstStyle/>
          <a:p>
            <a:r>
              <a:rPr lang="en-US" kern="1200" dirty="0">
                <a:solidFill>
                  <a:schemeClr val="tx1"/>
                </a:solidFill>
                <a:latin typeface="+mj-lt"/>
                <a:ea typeface="+mj-ea"/>
                <a:cs typeface="+mj-cs"/>
              </a:rPr>
              <a:t>OCHA</a:t>
            </a:r>
            <a:br>
              <a:rPr lang="en-US" kern="1200" dirty="0">
                <a:solidFill>
                  <a:schemeClr val="tx1"/>
                </a:solidFill>
                <a:latin typeface="+mj-lt"/>
                <a:ea typeface="+mj-ea"/>
                <a:cs typeface="+mj-cs"/>
              </a:rPr>
            </a:br>
            <a:r>
              <a:rPr lang="en-US" kern="1200" dirty="0">
                <a:solidFill>
                  <a:schemeClr val="tx1"/>
                </a:solidFill>
                <a:latin typeface="+mj-lt"/>
                <a:ea typeface="+mj-ea"/>
                <a:cs typeface="+mj-cs"/>
              </a:rPr>
              <a:t>THE CLUSTER APPROACH</a:t>
            </a:r>
          </a:p>
        </p:txBody>
      </p:sp>
      <p:pic>
        <p:nvPicPr>
          <p:cNvPr id="5" name="מציין מיקום תוכן 4">
            <a:extLst>
              <a:ext uri="{FF2B5EF4-FFF2-40B4-BE49-F238E27FC236}">
                <a16:creationId xmlns:a16="http://schemas.microsoft.com/office/drawing/2014/main" id="{6CC1CFE5-1959-4FCF-80CE-986EACA88073}"/>
              </a:ext>
            </a:extLst>
          </p:cNvPr>
          <p:cNvPicPr>
            <a:picLocks noGrp="1" noChangeAspect="1"/>
          </p:cNvPicPr>
          <p:nvPr>
            <p:ph idx="1"/>
          </p:nvPr>
        </p:nvPicPr>
        <p:blipFill>
          <a:blip r:embed="rId2"/>
          <a:stretch>
            <a:fillRect/>
          </a:stretch>
        </p:blipFill>
        <p:spPr>
          <a:xfrm>
            <a:off x="4418925" y="53262"/>
            <a:ext cx="7620001" cy="6352725"/>
          </a:xfrm>
          <a:prstGeom prst="rect">
            <a:avLst/>
          </a:prstGeom>
        </p:spPr>
      </p:pic>
    </p:spTree>
    <p:extLst>
      <p:ext uri="{BB962C8B-B14F-4D97-AF65-F5344CB8AC3E}">
        <p14:creationId xmlns:p14="http://schemas.microsoft.com/office/powerpoint/2010/main" val="692927647"/>
      </p:ext>
    </p:extLst>
  </p:cSld>
  <p:clrMapOvr>
    <a:masterClrMapping/>
  </p:clrMapOvr>
</p:sld>
</file>

<file path=ppt/theme/theme1.xml><?xml version="1.0" encoding="utf-8"?>
<a:theme xmlns:a="http://schemas.openxmlformats.org/drawingml/2006/main" name="PebbleVTI">
  <a:themeElements>
    <a:clrScheme name="AnalogousFromLightSeedLeftStep">
      <a:dk1>
        <a:srgbClr val="000000"/>
      </a:dk1>
      <a:lt1>
        <a:srgbClr val="FFFFFF"/>
      </a:lt1>
      <a:dk2>
        <a:srgbClr val="213A3B"/>
      </a:dk2>
      <a:lt2>
        <a:srgbClr val="E8E7E2"/>
      </a:lt2>
      <a:accent1>
        <a:srgbClr val="969BC6"/>
      </a:accent1>
      <a:accent2>
        <a:srgbClr val="7F9EBA"/>
      </a:accent2>
      <a:accent3>
        <a:srgbClr val="83ABAE"/>
      </a:accent3>
      <a:accent4>
        <a:srgbClr val="76AD9A"/>
      </a:accent4>
      <a:accent5>
        <a:srgbClr val="84AE8D"/>
      </a:accent5>
      <a:accent6>
        <a:srgbClr val="83B078"/>
      </a:accent6>
      <a:hlink>
        <a:srgbClr val="8A8453"/>
      </a:hlink>
      <a:folHlink>
        <a:srgbClr val="7F7F7F"/>
      </a:folHlink>
    </a:clrScheme>
    <a:fontScheme name="Custom 4">
      <a:majorFont>
        <a:latin typeface="Sitka Subheading"/>
        <a:ea typeface=""/>
        <a:cs typeface=""/>
      </a:majorFont>
      <a:minorFont>
        <a:latin typeface="Avenir Next LT Pro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ebbleVTI" id="{8B4DB91D-6BB4-4BA3-973A-733D3AF2680E}" vid="{9A19CF0D-2077-4BF4-BAA5-86934C336D5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2580</TotalTime>
  <Words>1185</Words>
  <Application>Microsoft Office PowerPoint</Application>
  <PresentationFormat>מסך רחב</PresentationFormat>
  <Paragraphs>187</Paragraphs>
  <Slides>24</Slides>
  <Notes>1</Notes>
  <HiddenSlides>6</HiddenSlides>
  <MMClips>0</MMClips>
  <ScaleCrop>false</ScaleCrop>
  <HeadingPairs>
    <vt:vector size="6" baseType="variant">
      <vt:variant>
        <vt:lpstr>גופנים בשימוש</vt:lpstr>
      </vt:variant>
      <vt:variant>
        <vt:i4>7</vt:i4>
      </vt:variant>
      <vt:variant>
        <vt:lpstr>ערכת נושא</vt:lpstr>
      </vt:variant>
      <vt:variant>
        <vt:i4>1</vt:i4>
      </vt:variant>
      <vt:variant>
        <vt:lpstr>כותרות שקופיות</vt:lpstr>
      </vt:variant>
      <vt:variant>
        <vt:i4>24</vt:i4>
      </vt:variant>
    </vt:vector>
  </HeadingPairs>
  <TitlesOfParts>
    <vt:vector size="32" baseType="lpstr">
      <vt:lpstr>Abadi</vt:lpstr>
      <vt:lpstr>Arial</vt:lpstr>
      <vt:lpstr>Avenir Next LT Pro</vt:lpstr>
      <vt:lpstr>Avenir Next LT Pro Light</vt:lpstr>
      <vt:lpstr>Calibri</vt:lpstr>
      <vt:lpstr>Sitka Subheading</vt:lpstr>
      <vt:lpstr>Tw Cen MT</vt:lpstr>
      <vt:lpstr>PebbleVTI</vt:lpstr>
      <vt:lpstr>Community Logistic Preparedness</vt:lpstr>
      <vt:lpstr>Introduction</vt:lpstr>
      <vt:lpstr>Community description analysis </vt:lpstr>
      <vt:lpstr>Mission statement </vt:lpstr>
      <vt:lpstr>Type of disasters</vt:lpstr>
      <vt:lpstr>Emergency Response Preparedness Guides…….</vt:lpstr>
      <vt:lpstr>IASC emergency response preparedness approach in brief – as example</vt:lpstr>
      <vt:lpstr>Israel’s NEMA national goal/service approach</vt:lpstr>
      <vt:lpstr>OCHA THE CLUSTER APPROACH</vt:lpstr>
      <vt:lpstr>The planning at the macro</vt:lpstr>
      <vt:lpstr>Phases of Developing a Business Continuity Plan as example </vt:lpstr>
      <vt:lpstr>מצגת של PowerPoint‏</vt:lpstr>
      <vt:lpstr>Example for building plan </vt:lpstr>
      <vt:lpstr>Disaster and post-disaster process flow</vt:lpstr>
      <vt:lpstr>Disaster and post-disaster process flow</vt:lpstr>
      <vt:lpstr>Logistic system goal</vt:lpstr>
      <vt:lpstr>The supply chain</vt:lpstr>
      <vt:lpstr>Building a logistic action plan -  Steps</vt:lpstr>
      <vt:lpstr>Building a logistic action plan -  steps</vt:lpstr>
      <vt:lpstr>Building a logistic action plan -  steps</vt:lpstr>
      <vt:lpstr>Building a logistic action plan -  steps</vt:lpstr>
      <vt:lpstr>Building a logistic action plan -  steps</vt:lpstr>
      <vt:lpstr>Building a logistic action plan</vt:lpstr>
      <vt:lpstr>Adapt the response, including priorities to local circumstances.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Logistig preparedness</dc:title>
  <dc:creator>OL Maagan</dc:creator>
  <cp:lastModifiedBy>Sharir, Lior</cp:lastModifiedBy>
  <cp:revision>74</cp:revision>
  <dcterms:created xsi:type="dcterms:W3CDTF">2022-03-27T06:45:54Z</dcterms:created>
  <dcterms:modified xsi:type="dcterms:W3CDTF">2022-05-31T08:02:19Z</dcterms:modified>
</cp:coreProperties>
</file>