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3"/>
  </p:notesMasterIdLst>
  <p:sldIdLst>
    <p:sldId id="302" r:id="rId2"/>
    <p:sldId id="2539" r:id="rId3"/>
    <p:sldId id="2587" r:id="rId4"/>
    <p:sldId id="2615" r:id="rId5"/>
    <p:sldId id="2630" r:id="rId6"/>
    <p:sldId id="274" r:id="rId7"/>
    <p:sldId id="2540" r:id="rId8"/>
    <p:sldId id="2543" r:id="rId9"/>
    <p:sldId id="2546" r:id="rId10"/>
    <p:sldId id="2612" r:id="rId11"/>
    <p:sldId id="2576" r:id="rId12"/>
    <p:sldId id="2605" r:id="rId13"/>
    <p:sldId id="2608" r:id="rId14"/>
    <p:sldId id="2606" r:id="rId15"/>
    <p:sldId id="2616" r:id="rId16"/>
    <p:sldId id="2544" r:id="rId17"/>
    <p:sldId id="2592" r:id="rId18"/>
    <p:sldId id="2613" r:id="rId19"/>
    <p:sldId id="2648" r:id="rId20"/>
    <p:sldId id="2649" r:id="rId21"/>
    <p:sldId id="2650" r:id="rId22"/>
    <p:sldId id="2621" r:id="rId23"/>
    <p:sldId id="2638" r:id="rId24"/>
    <p:sldId id="2639" r:id="rId25"/>
    <p:sldId id="2607" r:id="rId26"/>
    <p:sldId id="2617" r:id="rId27"/>
    <p:sldId id="2547" r:id="rId28"/>
    <p:sldId id="2548" r:id="rId29"/>
    <p:sldId id="2652" r:id="rId30"/>
    <p:sldId id="2578" r:id="rId31"/>
    <p:sldId id="2561" r:id="rId32"/>
    <p:sldId id="2560" r:id="rId33"/>
    <p:sldId id="2565" r:id="rId34"/>
    <p:sldId id="2632" r:id="rId35"/>
    <p:sldId id="2633" r:id="rId36"/>
    <p:sldId id="2634" r:id="rId37"/>
    <p:sldId id="325" r:id="rId38"/>
    <p:sldId id="2651" r:id="rId39"/>
    <p:sldId id="2573" r:id="rId40"/>
    <p:sldId id="377" r:id="rId41"/>
    <p:sldId id="2574" r:id="rId4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003300"/>
    <a:srgbClr val="006600"/>
    <a:srgbClr val="0033CC"/>
    <a:srgbClr val="CC0000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סגנון בהיר 1 - הדגשה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662" autoAdjust="0"/>
    <p:restoredTop sz="93922" autoAdjust="0"/>
  </p:normalViewPr>
  <p:slideViewPr>
    <p:cSldViewPr>
      <p:cViewPr varScale="1">
        <p:scale>
          <a:sx n="57" d="100"/>
          <a:sy n="57" d="100"/>
        </p:scale>
        <p:origin x="36" y="30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8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.bin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44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9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6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7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77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8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1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4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C6A6EE-450D-45A7-8FFD-19138FAFD28A}" type="slidenum">
              <a:rPr lang="ar-SA"/>
              <a:pPr/>
              <a:t>40</a:t>
            </a:fld>
            <a:endParaRPr lang="en-US"/>
          </a:p>
        </p:txBody>
      </p:sp>
      <p:sp>
        <p:nvSpPr>
          <p:cNvPr id="1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4343400"/>
          <a:ext cx="5486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שקופית" r:id="rId4" imgW="4571967" imgH="3429060" progId="PowerPoint.Slide.8">
                  <p:embed/>
                </p:oleObj>
              </mc:Choice>
              <mc:Fallback>
                <p:oleObj name="שקופית" r:id="rId4" imgW="4571967" imgH="3429060" progId="PowerPoint.Slide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5486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8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17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6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5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5.png"/><Relationship Id="rId4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r3PkL5ymTQ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14k4bYh22w&amp;t=26s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HsRhwdFYo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OWIMq1pka8&amp;feature=youtu.b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68763695@N07/favorites/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s://www.flickr.com/photos/158426704@N02/favorites/" TargetMode="External"/><Relationship Id="rId26" Type="http://schemas.openxmlformats.org/officeDocument/2006/relationships/hyperlink" Target="https://www.flickr.com/photos/molibento/favorites/" TargetMode="External"/><Relationship Id="rId3" Type="http://schemas.openxmlformats.org/officeDocument/2006/relationships/image" Target="../media/image5.jpeg"/><Relationship Id="rId21" Type="http://schemas.openxmlformats.org/officeDocument/2006/relationships/image" Target="../media/image14.jpeg"/><Relationship Id="rId7" Type="http://schemas.openxmlformats.org/officeDocument/2006/relationships/image" Target="../media/image7.jpeg"/><Relationship Id="rId12" Type="http://schemas.openxmlformats.org/officeDocument/2006/relationships/hyperlink" Target="https://www.flickr.com/photos/154303725@N05/favorites/" TargetMode="External"/><Relationship Id="rId17" Type="http://schemas.openxmlformats.org/officeDocument/2006/relationships/image" Target="../media/image12.jpeg"/><Relationship Id="rId25" Type="http://schemas.openxmlformats.org/officeDocument/2006/relationships/image" Target="../media/image16.jpeg"/><Relationship Id="rId2" Type="http://schemas.openxmlformats.org/officeDocument/2006/relationships/hyperlink" Target="https://www.flickr.com/photos/paulros/favorites/" TargetMode="External"/><Relationship Id="rId16" Type="http://schemas.openxmlformats.org/officeDocument/2006/relationships/hyperlink" Target="https://www.flickr.com/photos/149338946@N08/favorites/" TargetMode="External"/><Relationship Id="rId20" Type="http://schemas.openxmlformats.org/officeDocument/2006/relationships/hyperlink" Target="https://www.flickr.com/photos/djr-photo/favorites/" TargetMode="External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ickr.com/photos/moliveira/favorites/" TargetMode="External"/><Relationship Id="rId11" Type="http://schemas.openxmlformats.org/officeDocument/2006/relationships/image" Target="../media/image9.jpeg"/><Relationship Id="rId24" Type="http://schemas.openxmlformats.org/officeDocument/2006/relationships/hyperlink" Target="https://www.flickr.com/photos/158160977@N08/favorites/" TargetMode="External"/><Relationship Id="rId5" Type="http://schemas.openxmlformats.org/officeDocument/2006/relationships/image" Target="../media/image6.jpeg"/><Relationship Id="rId15" Type="http://schemas.openxmlformats.org/officeDocument/2006/relationships/image" Target="../media/image11.jpeg"/><Relationship Id="rId23" Type="http://schemas.openxmlformats.org/officeDocument/2006/relationships/image" Target="../media/image15.jpeg"/><Relationship Id="rId28" Type="http://schemas.openxmlformats.org/officeDocument/2006/relationships/image" Target="../media/image18.png"/><Relationship Id="rId10" Type="http://schemas.openxmlformats.org/officeDocument/2006/relationships/hyperlink" Target="https://www.flickr.com/photos/antoniopedroniphoto/favorites/" TargetMode="External"/><Relationship Id="rId19" Type="http://schemas.openxmlformats.org/officeDocument/2006/relationships/image" Target="../media/image13.jpeg"/><Relationship Id="rId31" Type="http://schemas.openxmlformats.org/officeDocument/2006/relationships/image" Target="../media/image21.jpeg"/><Relationship Id="rId4" Type="http://schemas.openxmlformats.org/officeDocument/2006/relationships/hyperlink" Target="https://www.flickr.com/photos/gds_photography/favorites/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s://www.flickr.com/photos/grumpytraveller/favorites/" TargetMode="External"/><Relationship Id="rId22" Type="http://schemas.openxmlformats.org/officeDocument/2006/relationships/hyperlink" Target="https://www.flickr.com/photos/fabio1970/favorites/" TargetMode="External"/><Relationship Id="rId27" Type="http://schemas.openxmlformats.org/officeDocument/2006/relationships/image" Target="../media/image17.jpeg"/><Relationship Id="rId30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4CB7E0-38F7-4187-B9E4-5C11D078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942" y="5729420"/>
            <a:ext cx="8389888" cy="711081"/>
          </a:xfrm>
        </p:spPr>
        <p:txBody>
          <a:bodyPr/>
          <a:lstStyle/>
          <a:p>
            <a:pPr algn="ctr"/>
            <a:r>
              <a:rPr lang="he-IL" sz="2400" dirty="0">
                <a:solidFill>
                  <a:srgbClr val="C00000"/>
                </a:solidFill>
                <a:cs typeface="+mn-cs"/>
              </a:rPr>
              <a:t>דר' </a:t>
            </a:r>
            <a:r>
              <a:rPr lang="he-IL" sz="2400" dirty="0" err="1">
                <a:solidFill>
                  <a:srgbClr val="C00000"/>
                </a:solidFill>
                <a:cs typeface="+mn-cs"/>
              </a:rPr>
              <a:t>יוכי</a:t>
            </a:r>
            <a:r>
              <a:rPr lang="he-IL" sz="2400" dirty="0">
                <a:solidFill>
                  <a:srgbClr val="C00000"/>
                </a:solidFill>
                <a:cs typeface="+mn-cs"/>
              </a:rPr>
              <a:t> סימן טוב ורחל משה אברהם</a:t>
            </a:r>
            <a:br>
              <a:rPr lang="he-IL" sz="2400" dirty="0">
                <a:solidFill>
                  <a:srgbClr val="C00000"/>
                </a:solidFill>
                <a:cs typeface="+mn-cs"/>
              </a:rPr>
            </a:br>
            <a:r>
              <a:rPr lang="he-IL" sz="2400" dirty="0">
                <a:solidFill>
                  <a:srgbClr val="C00000"/>
                </a:solidFill>
                <a:cs typeface="+mn-cs"/>
              </a:rPr>
              <a:t>מדריכה ארצית ביחידה להתמודדות במצבי משבר, חירום ואובדנות</a:t>
            </a:r>
            <a:br>
              <a:rPr lang="he-IL" sz="2400" dirty="0">
                <a:solidFill>
                  <a:srgbClr val="C00000"/>
                </a:solidFill>
                <a:cs typeface="+mn-cs"/>
              </a:rPr>
            </a:br>
            <a:r>
              <a:rPr lang="he-IL" sz="2400" dirty="0">
                <a:solidFill>
                  <a:srgbClr val="C00000"/>
                </a:solidFill>
                <a:cs typeface="+mn-cs"/>
              </a:rPr>
              <a:t>שירות פסיכולוגי-ייעוצי, משרד החינוך </a:t>
            </a:r>
            <a:r>
              <a:rPr lang="he-IL" dirty="0">
                <a:solidFill>
                  <a:srgbClr val="C00000"/>
                </a:solidFill>
                <a:cs typeface="+mn-cs"/>
              </a:rPr>
              <a:t/>
            </a:r>
            <a:br>
              <a:rPr lang="he-IL" dirty="0">
                <a:solidFill>
                  <a:srgbClr val="C00000"/>
                </a:solidFill>
                <a:cs typeface="+mn-cs"/>
              </a:rPr>
            </a:br>
            <a:endParaRPr lang="he-IL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1E8FBE-B0EF-40E9-8638-ED38994D67B0}"/>
              </a:ext>
            </a:extLst>
          </p:cNvPr>
          <p:cNvSpPr txBox="1"/>
          <p:nvPr/>
        </p:nvSpPr>
        <p:spPr>
          <a:xfrm>
            <a:off x="562843" y="569792"/>
            <a:ext cx="9937759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8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he-IL" sz="4400" dirty="0">
                <a:solidFill>
                  <a:srgbClr val="002060"/>
                </a:solidFill>
                <a:latin typeface="Arial" panose="020B0604020202020204" pitchFamily="34" charset="0"/>
              </a:rPr>
              <a:t>התערבויות במצבי משבר וחיזוק החוסן הנפשי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he-IL" sz="4400" dirty="0">
                <a:solidFill>
                  <a:srgbClr val="00B050"/>
                </a:solidFill>
              </a:rPr>
              <a:t>משבר הקורונה כתרחיש למידה</a:t>
            </a:r>
          </a:p>
          <a:p>
            <a:pPr algn="ctr"/>
            <a:endParaRPr lang="he-IL" sz="4400" dirty="0">
              <a:solidFill>
                <a:srgbClr val="00B050"/>
              </a:solidFill>
            </a:endParaRPr>
          </a:p>
          <a:p>
            <a:pPr algn="ctr"/>
            <a:r>
              <a:rPr lang="he-IL" sz="4400" dirty="0">
                <a:solidFill>
                  <a:srgbClr val="0033CC"/>
                </a:solidFill>
              </a:rPr>
              <a:t>עקרונות עבודה</a:t>
            </a: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4CA88BB1-A90C-48F7-9091-FEC446EF3020}"/>
              </a:ext>
            </a:extLst>
          </p:cNvPr>
          <p:cNvGrpSpPr/>
          <p:nvPr/>
        </p:nvGrpSpPr>
        <p:grpSpPr>
          <a:xfrm>
            <a:off x="9828212" y="4192527"/>
            <a:ext cx="2133600" cy="1905000"/>
            <a:chOff x="3676651" y="1381125"/>
            <a:chExt cx="4834172" cy="4944340"/>
          </a:xfrm>
        </p:grpSpPr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F062EE8B-1353-4FAD-B990-800CA8F585A5}"/>
                </a:ext>
              </a:extLst>
            </p:cNvPr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F75CF524-3C5F-4452-93D3-3FB2135A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FDE2791-2658-4B9A-8E44-796620F4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9763A0D-5B94-4AAF-A41F-7A67A9C6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1EABCAE-12B1-41FA-9876-09C6E118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CD4B1C5-B274-4344-8C23-9C505BC3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495DD5ED-321E-4BCC-920D-D56625072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544F6D0-ACE8-42FC-9A43-1DE9CAE1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FBF95287-F0D3-447A-9AB7-E744389C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C3082F0-7B92-4733-A46D-6427B11A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2ECD304-607B-488C-9EF6-B718F36D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F5605E00-FAAF-4CF1-BA5E-1407C5DC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16F6FD9-9BC3-4B17-88A9-8E5BBCE5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47F2BF8-8788-45C7-A1CE-F5B7E9585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D2A14222-847B-456B-A9E2-FBC72B18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C2C9820-E17E-4125-A404-78B20055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0470408-8B06-4165-B7B2-876F5F2B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D269CFC8-EB2A-4D3B-AA4B-A300DFED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251" y="1722504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4098CA1-CAE1-4777-9D7F-4A9D93AD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0064A4AE-FF3E-4A34-B3FC-FE5C039E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73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1E8FBE-B0EF-40E9-8638-ED38994D67B0}"/>
              </a:ext>
            </a:extLst>
          </p:cNvPr>
          <p:cNvSpPr txBox="1"/>
          <p:nvPr/>
        </p:nvSpPr>
        <p:spPr>
          <a:xfrm>
            <a:off x="-563840" y="57405"/>
            <a:ext cx="1331650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rgbClr val="0033CC"/>
                </a:solidFill>
              </a:rPr>
              <a:t>מה עושים? איך מתמודדים? </a:t>
            </a:r>
          </a:p>
          <a:p>
            <a:pPr algn="r"/>
            <a:r>
              <a:rPr lang="he-IL" sz="6000" dirty="0">
                <a:solidFill>
                  <a:srgbClr val="0033CC"/>
                </a:solidFill>
              </a:rPr>
              <a:t>         </a:t>
            </a:r>
            <a:r>
              <a:rPr lang="he-IL" sz="6000" dirty="0">
                <a:solidFill>
                  <a:srgbClr val="C00000"/>
                </a:solidFill>
              </a:rPr>
              <a:t>אירוע הקורונה כ -  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endParaRPr lang="he-IL" sz="6000" dirty="0">
              <a:solidFill>
                <a:srgbClr val="C00000"/>
              </a:solidFill>
            </a:endParaRPr>
          </a:p>
        </p:txBody>
      </p: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879FA6A5-B82D-44AF-ABAF-37F3CE2934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60" r="9635"/>
          <a:stretch/>
        </p:blipFill>
        <p:spPr>
          <a:xfrm>
            <a:off x="4341812" y="2209800"/>
            <a:ext cx="4343400" cy="399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AF917FD-907F-4AF4-A693-A9A03E6A53B8}"/>
              </a:ext>
            </a:extLst>
          </p:cNvPr>
          <p:cNvSpPr txBox="1"/>
          <p:nvPr/>
        </p:nvSpPr>
        <p:spPr>
          <a:xfrm>
            <a:off x="1827212" y="980734"/>
            <a:ext cx="352949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Case study</a:t>
            </a:r>
            <a:endParaRPr lang="he-IL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8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74846" y="2773693"/>
            <a:ext cx="5484655" cy="711081"/>
          </a:xfrm>
        </p:spPr>
        <p:txBody>
          <a:bodyPr/>
          <a:lstStyle/>
          <a:p>
            <a:pPr algn="ctr"/>
            <a:r>
              <a:rPr lang="he-IL" sz="96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he-IL" sz="4400" dirty="0">
                <a:solidFill>
                  <a:srgbClr val="0033CC"/>
                </a:solidFill>
                <a:latin typeface="Arial" pitchFamily="34" charset="0"/>
                <a:ea typeface="+mn-ea"/>
                <a:cs typeface="Arial" pitchFamily="34" charset="0"/>
              </a:rPr>
              <a:t>עקרונות התמודדות במצבי משבר</a:t>
            </a:r>
            <a: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בשגרה רגילה </a:t>
            </a:r>
            <a:b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ובימים של  קורונה</a:t>
            </a:r>
            <a:br>
              <a:rPr lang="he-IL" sz="4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en-US" sz="4400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5C0ED183-D4AD-4837-A7BF-43376E633916}"/>
              </a:ext>
            </a:extLst>
          </p:cNvPr>
          <p:cNvGrpSpPr/>
          <p:nvPr/>
        </p:nvGrpSpPr>
        <p:grpSpPr>
          <a:xfrm>
            <a:off x="5256212" y="404019"/>
            <a:ext cx="6705600" cy="6049961"/>
            <a:chOff x="3676651" y="1381125"/>
            <a:chExt cx="4834172" cy="4944340"/>
          </a:xfrm>
        </p:grpSpPr>
        <p:sp>
          <p:nvSpPr>
            <p:cNvPr id="63" name="Oval 62"/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2" name="Freeform 13"/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66CC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7" name="Freeform 18"/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9" name="Freeform 20"/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0" name="Freeform 21"/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4144964" y="1722504"/>
              <a:ext cx="1783950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 24"/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he-IL" sz="3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עקרונות עבודה</a:t>
              </a:r>
              <a:endPara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72261" y="2317548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88064" y="2056319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5748" y="2517697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102476" y="3317745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75463" y="4325355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02469" y="4895142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152528" y="4720211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645025" y="4110657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548497" y="3189288"/>
              <a:ext cx="502930" cy="528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F9C4576-DAA7-476A-AAEF-A1482244C473}"/>
              </a:ext>
            </a:extLst>
          </p:cNvPr>
          <p:cNvCxnSpPr/>
          <p:nvPr/>
        </p:nvCxnSpPr>
        <p:spPr>
          <a:xfrm flipH="1">
            <a:off x="566455" y="3465378"/>
            <a:ext cx="400395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98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19C15069-FFB6-41C9-9CD6-C37892F6D991}"/>
              </a:ext>
            </a:extLst>
          </p:cNvPr>
          <p:cNvGrpSpPr/>
          <p:nvPr/>
        </p:nvGrpSpPr>
        <p:grpSpPr>
          <a:xfrm>
            <a:off x="5713412" y="838200"/>
            <a:ext cx="5943600" cy="571500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r>
                <a:rPr 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עיקרון מספר 1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39F33362-599C-49B0-A06E-0A17BA6A12E4}"/>
              </a:ext>
            </a:extLst>
          </p:cNvPr>
          <p:cNvGrpSpPr/>
          <p:nvPr/>
        </p:nvGrpSpPr>
        <p:grpSpPr>
          <a:xfrm>
            <a:off x="826290" y="1742020"/>
            <a:ext cx="3841495" cy="3686900"/>
            <a:chOff x="1412640" y="1381125"/>
            <a:chExt cx="4834172" cy="4944340"/>
          </a:xfrm>
        </p:grpSpPr>
        <p:sp>
          <p:nvSpPr>
            <p:cNvPr id="39" name="Oval 38"/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3416958" y="1700212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3868502" y="2443163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19"/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20"/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23015" y="2222812"/>
              <a:ext cx="853659" cy="619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781350" y="1997474"/>
              <a:ext cx="664074" cy="61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80431" y="2575826"/>
              <a:ext cx="664074" cy="61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24685" y="3683000"/>
              <a:ext cx="749815" cy="619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65101" y="4733688"/>
              <a:ext cx="664074" cy="61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574583" y="5040579"/>
              <a:ext cx="664074" cy="61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46208" y="4790192"/>
              <a:ext cx="664074" cy="61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24429" y="4003015"/>
              <a:ext cx="664074" cy="619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81137" y="3013209"/>
              <a:ext cx="714216" cy="619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grpSp>
        <p:nvGrpSpPr>
          <p:cNvPr id="72" name="קבוצה 71">
            <a:extLst>
              <a:ext uri="{FF2B5EF4-FFF2-40B4-BE49-F238E27FC236}">
                <a16:creationId xmlns:a16="http://schemas.microsoft.com/office/drawing/2014/main" id="{F76B8ACE-DF32-4FE5-97E8-C0178A0689D3}"/>
              </a:ext>
            </a:extLst>
          </p:cNvPr>
          <p:cNvGrpSpPr/>
          <p:nvPr/>
        </p:nvGrpSpPr>
        <p:grpSpPr>
          <a:xfrm>
            <a:off x="-2516188" y="4331587"/>
            <a:ext cx="1583491" cy="1785853"/>
            <a:chOff x="125000" y="3598429"/>
            <a:chExt cx="1720296" cy="1993943"/>
          </a:xfrm>
        </p:grpSpPr>
        <p:pic>
          <p:nvPicPr>
            <p:cNvPr id="73" name="תמונה 72">
              <a:extLst>
                <a:ext uri="{FF2B5EF4-FFF2-40B4-BE49-F238E27FC236}">
                  <a16:creationId xmlns:a16="http://schemas.microsoft.com/office/drawing/2014/main" id="{EBB41DEB-94F1-4CFB-AD3F-2E775FE8F7E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00" y="3598429"/>
              <a:ext cx="909696" cy="1975815"/>
            </a:xfrm>
            <a:prstGeom prst="rect">
              <a:avLst/>
            </a:prstGeom>
          </p:spPr>
        </p:pic>
        <p:pic>
          <p:nvPicPr>
            <p:cNvPr id="74" name="תמונה 73">
              <a:extLst>
                <a:ext uri="{FF2B5EF4-FFF2-40B4-BE49-F238E27FC236}">
                  <a16:creationId xmlns:a16="http://schemas.microsoft.com/office/drawing/2014/main" id="{F1A90371-7547-4A7D-B3E1-45241313EA07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219" y="3633205"/>
              <a:ext cx="797077" cy="1959167"/>
            </a:xfrm>
            <a:prstGeom prst="rect">
              <a:avLst/>
            </a:prstGeom>
          </p:spPr>
        </p:pic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1C5164CA-D368-4152-BC62-98034808FD62}"/>
              </a:ext>
            </a:extLst>
          </p:cNvPr>
          <p:cNvSpPr txBox="1">
            <a:spLocks/>
          </p:cNvSpPr>
          <p:nvPr/>
        </p:nvSpPr>
        <p:spPr>
          <a:xfrm>
            <a:off x="4631273" y="0"/>
            <a:ext cx="4588025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>
                <a:solidFill>
                  <a:srgbClr val="0033CC"/>
                </a:solidFill>
                <a:cs typeface="+mn-cs"/>
              </a:rPr>
              <a:t>דרכי התערבות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101" name="תיבת טקסט 100">
            <a:extLst>
              <a:ext uri="{FF2B5EF4-FFF2-40B4-BE49-F238E27FC236}">
                <a16:creationId xmlns:a16="http://schemas.microsoft.com/office/drawing/2014/main" id="{2C2CA189-D77D-4AB8-997E-E2F768055B4D}"/>
              </a:ext>
            </a:extLst>
          </p:cNvPr>
          <p:cNvSpPr txBox="1"/>
          <p:nvPr/>
        </p:nvSpPr>
        <p:spPr>
          <a:xfrm>
            <a:off x="3442676" y="1684709"/>
            <a:ext cx="8001800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 err="1">
                <a:solidFill>
                  <a:srgbClr val="002060"/>
                </a:solidFill>
              </a:rPr>
              <a:t>ק.מ.ץ</a:t>
            </a:r>
            <a:r>
              <a:rPr lang="he-IL" sz="3600" dirty="0">
                <a:solidFill>
                  <a:srgbClr val="002060"/>
                </a:solidFill>
              </a:rPr>
              <a:t>   ו"שעת זהב"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he-IL" sz="3600" dirty="0">
              <a:solidFill>
                <a:srgbClr val="002060"/>
              </a:solidFill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תיווך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he-IL" sz="3600" dirty="0">
              <a:solidFill>
                <a:srgbClr val="002060"/>
              </a:solidFill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שותפים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תמיכה בתומכים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ליווי על פי טווחים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he-IL" sz="36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he-IL" sz="3600" dirty="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</a:pPr>
            <a:endParaRPr lang="he-IL" sz="2000" dirty="0">
              <a:solidFill>
                <a:srgbClr val="002060"/>
              </a:solidFill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7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3"/>
          <p:cNvSpPr/>
          <p:nvPr/>
        </p:nvSpPr>
        <p:spPr>
          <a:xfrm>
            <a:off x="461380" y="1345848"/>
            <a:ext cx="866276" cy="339693"/>
          </a:xfrm>
          <a:custGeom>
            <a:avLst/>
            <a:gdLst>
              <a:gd name="connsiteX0" fmla="*/ 0 w 304800"/>
              <a:gd name="connsiteY0" fmla="*/ 262759 h 262759"/>
              <a:gd name="connsiteX1" fmla="*/ 152400 w 304800"/>
              <a:gd name="connsiteY1" fmla="*/ 0 h 262759"/>
              <a:gd name="connsiteX2" fmla="*/ 304800 w 304800"/>
              <a:gd name="connsiteY2" fmla="*/ 262759 h 262759"/>
              <a:gd name="connsiteX3" fmla="*/ 0 w 304800"/>
              <a:gd name="connsiteY3" fmla="*/ 262759 h 262759"/>
              <a:gd name="connsiteX0" fmla="*/ 0 w 384026"/>
              <a:gd name="connsiteY0" fmla="*/ 264543 h 264543"/>
              <a:gd name="connsiteX1" fmla="*/ 152400 w 384026"/>
              <a:gd name="connsiteY1" fmla="*/ 1784 h 264543"/>
              <a:gd name="connsiteX2" fmla="*/ 384026 w 384026"/>
              <a:gd name="connsiteY2" fmla="*/ 0 h 264543"/>
              <a:gd name="connsiteX3" fmla="*/ 0 w 384026"/>
              <a:gd name="connsiteY3" fmla="*/ 264543 h 264543"/>
              <a:gd name="connsiteX0" fmla="*/ 225875 w 231626"/>
              <a:gd name="connsiteY0" fmla="*/ 208471 h 208471"/>
              <a:gd name="connsiteX1" fmla="*/ 0 w 231626"/>
              <a:gd name="connsiteY1" fmla="*/ 1784 h 208471"/>
              <a:gd name="connsiteX2" fmla="*/ 231626 w 231626"/>
              <a:gd name="connsiteY2" fmla="*/ 0 h 208471"/>
              <a:gd name="connsiteX3" fmla="*/ 225875 w 231626"/>
              <a:gd name="connsiteY3" fmla="*/ 208471 h 2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26" h="208471">
                <a:moveTo>
                  <a:pt x="225875" y="208471"/>
                </a:moveTo>
                <a:lnTo>
                  <a:pt x="0" y="1784"/>
                </a:lnTo>
                <a:lnTo>
                  <a:pt x="231626" y="0"/>
                </a:lnTo>
                <a:lnTo>
                  <a:pt x="225875" y="20847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61380" y="680091"/>
            <a:ext cx="11424232" cy="6787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"/>
          <p:cNvSpPr/>
          <p:nvPr/>
        </p:nvSpPr>
        <p:spPr>
          <a:xfrm>
            <a:off x="1240305" y="1266648"/>
            <a:ext cx="10645307" cy="531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lnSpc>
                <a:spcPct val="120000"/>
              </a:lnSpc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4C13663-6752-4756-AFA8-1F36068B08C3}"/>
              </a:ext>
            </a:extLst>
          </p:cNvPr>
          <p:cNvSpPr txBox="1"/>
          <p:nvPr/>
        </p:nvSpPr>
        <p:spPr>
          <a:xfrm>
            <a:off x="2675713" y="838200"/>
            <a:ext cx="46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0" name="מלבן 39">
            <a:extLst>
              <a:ext uri="{FF2B5EF4-FFF2-40B4-BE49-F238E27FC236}">
                <a16:creationId xmlns:a16="http://schemas.microsoft.com/office/drawing/2014/main" id="{E6EB6CFA-DBE2-4091-B3E2-6028DF623536}"/>
              </a:ext>
            </a:extLst>
          </p:cNvPr>
          <p:cNvSpPr/>
          <p:nvPr/>
        </p:nvSpPr>
        <p:spPr>
          <a:xfrm>
            <a:off x="4928655" y="4446480"/>
            <a:ext cx="2507167" cy="615316"/>
          </a:xfrm>
          <a:prstGeom prst="rect">
            <a:avLst/>
          </a:prstGeom>
          <a:noFill/>
          <a:ln w="2857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28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</a:rPr>
              <a:t>בעת</a:t>
            </a:r>
            <a:endParaRPr lang="en-US" sz="2800" dirty="0"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C99A776F-2D00-463D-BE7C-E07F9F26714A}"/>
              </a:ext>
            </a:extLst>
          </p:cNvPr>
          <p:cNvSpPr/>
          <p:nvPr/>
        </p:nvSpPr>
        <p:spPr>
          <a:xfrm>
            <a:off x="990753" y="4460049"/>
            <a:ext cx="2359497" cy="602664"/>
          </a:xfrm>
          <a:prstGeom prst="rect">
            <a:avLst/>
          </a:prstGeom>
          <a:noFill/>
          <a:ln w="28575" cap="flat" cmpd="sng">
            <a:solidFill>
              <a:srgbClr val="6B9F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28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</a:rPr>
              <a:t>אחרי</a:t>
            </a:r>
            <a:endParaRPr lang="en-US" sz="2800" dirty="0"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E15DA1DC-5CB5-46F1-AE03-A820764634DB}"/>
              </a:ext>
            </a:extLst>
          </p:cNvPr>
          <p:cNvSpPr/>
          <p:nvPr/>
        </p:nvSpPr>
        <p:spPr>
          <a:xfrm>
            <a:off x="8520247" y="4411214"/>
            <a:ext cx="2622121" cy="630619"/>
          </a:xfrm>
          <a:prstGeom prst="rect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28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</a:rPr>
              <a:t>לפני</a:t>
            </a:r>
            <a:endParaRPr lang="en-US" sz="2800" dirty="0"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46" name="חץ ימינה מקווקו 1">
            <a:extLst>
              <a:ext uri="{FF2B5EF4-FFF2-40B4-BE49-F238E27FC236}">
                <a16:creationId xmlns:a16="http://schemas.microsoft.com/office/drawing/2014/main" id="{6250CD4A-2C63-4627-BE38-E9BF3ED03B6A}"/>
              </a:ext>
            </a:extLst>
          </p:cNvPr>
          <p:cNvSpPr/>
          <p:nvPr/>
        </p:nvSpPr>
        <p:spPr>
          <a:xfrm rot="5400000">
            <a:off x="1934030" y="4998444"/>
            <a:ext cx="491305" cy="784864"/>
          </a:xfrm>
          <a:prstGeom prst="stripedRightArrow">
            <a:avLst/>
          </a:prstGeom>
          <a:noFill/>
          <a:ln w="28575" cap="flat" cmpd="sng">
            <a:solidFill>
              <a:srgbClr val="6B9F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47" name="חץ ימינה מקווקו 13">
            <a:extLst>
              <a:ext uri="{FF2B5EF4-FFF2-40B4-BE49-F238E27FC236}">
                <a16:creationId xmlns:a16="http://schemas.microsoft.com/office/drawing/2014/main" id="{2651A1B8-209E-422C-9701-552B78B88813}"/>
              </a:ext>
            </a:extLst>
          </p:cNvPr>
          <p:cNvSpPr/>
          <p:nvPr/>
        </p:nvSpPr>
        <p:spPr>
          <a:xfrm rot="5400000">
            <a:off x="5903640" y="4979490"/>
            <a:ext cx="461733" cy="852342"/>
          </a:xfrm>
          <a:prstGeom prst="stripedRightArrow">
            <a:avLst/>
          </a:prstGeom>
          <a:noFill/>
          <a:ln w="28575" cap="flat" cmpd="sng">
            <a:solidFill>
              <a:srgbClr val="00CC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lang="en-US" sz="2800"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48" name="חץ ימינה מקווקו 14">
            <a:extLst>
              <a:ext uri="{FF2B5EF4-FFF2-40B4-BE49-F238E27FC236}">
                <a16:creationId xmlns:a16="http://schemas.microsoft.com/office/drawing/2014/main" id="{895AE0F9-F4D6-4743-8F70-BFB4B593D2D5}"/>
              </a:ext>
            </a:extLst>
          </p:cNvPr>
          <p:cNvSpPr/>
          <p:nvPr/>
        </p:nvSpPr>
        <p:spPr>
          <a:xfrm rot="5400000">
            <a:off x="9779340" y="4979489"/>
            <a:ext cx="461735" cy="852342"/>
          </a:xfrm>
          <a:prstGeom prst="stripedRightArrow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endParaRPr lang="en-US" sz="2800"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49" name="Shape 133">
            <a:extLst>
              <a:ext uri="{FF2B5EF4-FFF2-40B4-BE49-F238E27FC236}">
                <a16:creationId xmlns:a16="http://schemas.microsoft.com/office/drawing/2014/main" id="{CAA2D4AD-8932-455B-BF14-0A9212DC511C}"/>
              </a:ext>
            </a:extLst>
          </p:cNvPr>
          <p:cNvSpPr/>
          <p:nvPr/>
        </p:nvSpPr>
        <p:spPr>
          <a:xfrm>
            <a:off x="8292975" y="5682105"/>
            <a:ext cx="3434470" cy="945327"/>
          </a:xfrm>
          <a:prstGeom prst="ellipse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28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  <a:sym typeface="Muli"/>
              </a:rPr>
              <a:t>מניעה וחיזוק עמידות</a:t>
            </a:r>
            <a:endParaRPr sz="2800" dirty="0">
              <a:latin typeface="Levenim MT" panose="02010502060101010101" pitchFamily="2" charset="-79"/>
              <a:ea typeface="Muli"/>
              <a:cs typeface="Levenim MT" panose="02010502060101010101" pitchFamily="2" charset="-79"/>
              <a:sym typeface="Muli"/>
            </a:endParaRPr>
          </a:p>
        </p:txBody>
      </p:sp>
      <p:sp>
        <p:nvSpPr>
          <p:cNvPr id="50" name="Shape 133">
            <a:extLst>
              <a:ext uri="{FF2B5EF4-FFF2-40B4-BE49-F238E27FC236}">
                <a16:creationId xmlns:a16="http://schemas.microsoft.com/office/drawing/2014/main" id="{184FAC0E-C457-49DE-8638-001190BA17C6}"/>
              </a:ext>
            </a:extLst>
          </p:cNvPr>
          <p:cNvSpPr/>
          <p:nvPr/>
        </p:nvSpPr>
        <p:spPr>
          <a:xfrm>
            <a:off x="4467592" y="5682104"/>
            <a:ext cx="3429292" cy="1055146"/>
          </a:xfrm>
          <a:prstGeom prst="ellipse">
            <a:avLst/>
          </a:prstGeom>
          <a:noFill/>
          <a:ln w="28575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2800" dirty="0">
                <a:latin typeface="Levenim MT" panose="02010502060101010101" pitchFamily="2" charset="-79"/>
                <a:cs typeface="Levenim MT" panose="02010502060101010101" pitchFamily="2" charset="-79"/>
                <a:sym typeface="Muli"/>
              </a:rPr>
              <a:t>עזרה ראשונה נפשית</a:t>
            </a:r>
            <a:endParaRPr sz="2800" dirty="0">
              <a:latin typeface="Levenim MT" panose="02010502060101010101" pitchFamily="2" charset="-79"/>
              <a:cs typeface="Levenim MT" panose="02010502060101010101" pitchFamily="2" charset="-79"/>
              <a:sym typeface="Muli"/>
            </a:endParaRPr>
          </a:p>
        </p:txBody>
      </p:sp>
      <p:sp>
        <p:nvSpPr>
          <p:cNvPr id="51" name="Shape 133">
            <a:extLst>
              <a:ext uri="{FF2B5EF4-FFF2-40B4-BE49-F238E27FC236}">
                <a16:creationId xmlns:a16="http://schemas.microsoft.com/office/drawing/2014/main" id="{9559A5C2-52DE-49B4-B54F-190F92BB7C44}"/>
              </a:ext>
            </a:extLst>
          </p:cNvPr>
          <p:cNvSpPr/>
          <p:nvPr/>
        </p:nvSpPr>
        <p:spPr>
          <a:xfrm>
            <a:off x="461380" y="5682104"/>
            <a:ext cx="3441632" cy="945327"/>
          </a:xfrm>
          <a:prstGeom prst="ellipse">
            <a:avLst/>
          </a:prstGeom>
          <a:noFill/>
          <a:ln w="2857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2800" dirty="0">
                <a:latin typeface="Levenim MT" panose="02010502060101010101" pitchFamily="2" charset="-79"/>
                <a:cs typeface="Levenim MT" panose="02010502060101010101" pitchFamily="2" charset="-79"/>
                <a:sym typeface="Muli"/>
              </a:rPr>
              <a:t>ליווי ארוך טווח</a:t>
            </a:r>
            <a:endParaRPr sz="2800" dirty="0">
              <a:latin typeface="Levenim MT" panose="02010502060101010101" pitchFamily="2" charset="-79"/>
              <a:cs typeface="Levenim MT" panose="02010502060101010101" pitchFamily="2" charset="-79"/>
              <a:sym typeface="Muli"/>
            </a:endParaRPr>
          </a:p>
        </p:txBody>
      </p:sp>
      <p:sp>
        <p:nvSpPr>
          <p:cNvPr id="55" name="Shape 132">
            <a:extLst>
              <a:ext uri="{FF2B5EF4-FFF2-40B4-BE49-F238E27FC236}">
                <a16:creationId xmlns:a16="http://schemas.microsoft.com/office/drawing/2014/main" id="{7A8BADE0-32FF-4200-8057-929542E9ADB0}"/>
              </a:ext>
            </a:extLst>
          </p:cNvPr>
          <p:cNvSpPr/>
          <p:nvPr/>
        </p:nvSpPr>
        <p:spPr>
          <a:xfrm>
            <a:off x="2067393" y="1420538"/>
            <a:ext cx="4328703" cy="1769563"/>
          </a:xfrm>
          <a:prstGeom prst="ellipse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4000" dirty="0">
                <a:latin typeface="Levenim MT" panose="02010502060101010101" pitchFamily="2" charset="-79"/>
                <a:cs typeface="Levenim MT" panose="02010502060101010101" pitchFamily="2" charset="-79"/>
                <a:sym typeface="Muli"/>
              </a:rPr>
              <a:t>אובדנות</a:t>
            </a:r>
            <a:endParaRPr sz="4000" dirty="0">
              <a:latin typeface="Levenim MT" panose="02010502060101010101" pitchFamily="2" charset="-79"/>
              <a:cs typeface="Levenim MT" panose="02010502060101010101" pitchFamily="2" charset="-79"/>
              <a:sym typeface="Muli"/>
            </a:endParaRPr>
          </a:p>
        </p:txBody>
      </p:sp>
      <p:sp>
        <p:nvSpPr>
          <p:cNvPr id="56" name="Shape 133">
            <a:extLst>
              <a:ext uri="{FF2B5EF4-FFF2-40B4-BE49-F238E27FC236}">
                <a16:creationId xmlns:a16="http://schemas.microsoft.com/office/drawing/2014/main" id="{FAE04944-301F-4B5F-A9F2-CDDA74094594}"/>
              </a:ext>
            </a:extLst>
          </p:cNvPr>
          <p:cNvSpPr/>
          <p:nvPr/>
        </p:nvSpPr>
        <p:spPr>
          <a:xfrm>
            <a:off x="5662700" y="1420537"/>
            <a:ext cx="4254294" cy="1750863"/>
          </a:xfrm>
          <a:prstGeom prst="ellipse">
            <a:avLst/>
          </a:prstGeom>
          <a:noFill/>
          <a:ln w="28575" cap="flat" cmpd="sng">
            <a:solidFill>
              <a:srgbClr val="742E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40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  <a:sym typeface="Muli"/>
              </a:rPr>
              <a:t>חירום</a:t>
            </a:r>
            <a:endParaRPr sz="4000" dirty="0">
              <a:latin typeface="Levenim MT" panose="02010502060101010101" pitchFamily="2" charset="-79"/>
              <a:ea typeface="Muli"/>
              <a:cs typeface="Levenim MT" panose="02010502060101010101" pitchFamily="2" charset="-79"/>
              <a:sym typeface="Muli"/>
            </a:endParaRPr>
          </a:p>
        </p:txBody>
      </p:sp>
      <p:sp>
        <p:nvSpPr>
          <p:cNvPr id="57" name="Shape 137">
            <a:extLst>
              <a:ext uri="{FF2B5EF4-FFF2-40B4-BE49-F238E27FC236}">
                <a16:creationId xmlns:a16="http://schemas.microsoft.com/office/drawing/2014/main" id="{E73EF202-D09B-4EBD-BB73-13797B8F13DA}"/>
              </a:ext>
            </a:extLst>
          </p:cNvPr>
          <p:cNvSpPr/>
          <p:nvPr/>
        </p:nvSpPr>
        <p:spPr>
          <a:xfrm>
            <a:off x="7567004" y="2594009"/>
            <a:ext cx="628912" cy="4670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dirty="0"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1</a:t>
            </a:r>
          </a:p>
        </p:txBody>
      </p:sp>
      <p:sp>
        <p:nvSpPr>
          <p:cNvPr id="58" name="Shape 137">
            <a:extLst>
              <a:ext uri="{FF2B5EF4-FFF2-40B4-BE49-F238E27FC236}">
                <a16:creationId xmlns:a16="http://schemas.microsoft.com/office/drawing/2014/main" id="{B4251B23-4400-4749-B3D8-9EE6EAC3177D}"/>
              </a:ext>
            </a:extLst>
          </p:cNvPr>
          <p:cNvSpPr/>
          <p:nvPr/>
        </p:nvSpPr>
        <p:spPr>
          <a:xfrm>
            <a:off x="3917289" y="2594009"/>
            <a:ext cx="628912" cy="46709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he-IL" b="1" dirty="0">
                <a:gradFill>
                  <a:gsLst>
                    <a:gs pos="0">
                      <a:srgbClr val="75DDFF"/>
                    </a:gs>
                    <a:gs pos="100000">
                      <a:srgbClr val="09B1E9"/>
                    </a:gs>
                  </a:gsLst>
                  <a:lin ang="5400012" scaled="0"/>
                </a:gradFill>
                <a:latin typeface="Droid Serif"/>
              </a:rPr>
              <a:t>2</a:t>
            </a:r>
            <a:endParaRPr b="1" dirty="0">
              <a:gradFill>
                <a:gsLst>
                  <a:gs pos="0">
                    <a:srgbClr val="75DDFF"/>
                  </a:gs>
                  <a:gs pos="100000">
                    <a:srgbClr val="09B1E9"/>
                  </a:gs>
                </a:gsLst>
                <a:lin ang="5400012" scaled="0"/>
              </a:gradFill>
              <a:latin typeface="Droid Serif"/>
            </a:endParaRPr>
          </a:p>
        </p:txBody>
      </p:sp>
      <p:sp>
        <p:nvSpPr>
          <p:cNvPr id="53" name="מלבן 52">
            <a:extLst>
              <a:ext uri="{FF2B5EF4-FFF2-40B4-BE49-F238E27FC236}">
                <a16:creationId xmlns:a16="http://schemas.microsoft.com/office/drawing/2014/main" id="{7DF7DF62-A287-40CE-9C8B-7F1D4750FA31}"/>
              </a:ext>
            </a:extLst>
          </p:cNvPr>
          <p:cNvSpPr/>
          <p:nvPr/>
        </p:nvSpPr>
        <p:spPr>
          <a:xfrm>
            <a:off x="6182242" y="3707103"/>
            <a:ext cx="4337648" cy="492877"/>
          </a:xfrm>
          <a:prstGeom prst="rect">
            <a:avLst/>
          </a:prstGeom>
          <a:noFill/>
          <a:ln w="28575" cap="flat" cmpd="sng">
            <a:solidFill>
              <a:srgbClr val="3399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32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</a:rPr>
              <a:t>פרטני וקבוצתי</a:t>
            </a:r>
            <a:endParaRPr lang="en-US" sz="3200" dirty="0">
              <a:solidFill>
                <a:srgbClr val="000000"/>
              </a:solidFill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54" name="מלבן 53">
            <a:extLst>
              <a:ext uri="{FF2B5EF4-FFF2-40B4-BE49-F238E27FC236}">
                <a16:creationId xmlns:a16="http://schemas.microsoft.com/office/drawing/2014/main" id="{305D8919-CB43-4717-B5B7-C68421B40FB8}"/>
              </a:ext>
            </a:extLst>
          </p:cNvPr>
          <p:cNvSpPr/>
          <p:nvPr/>
        </p:nvSpPr>
        <p:spPr>
          <a:xfrm>
            <a:off x="1654546" y="3710826"/>
            <a:ext cx="4337648" cy="492877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he-IL" sz="3200" dirty="0">
                <a:latin typeface="Levenim MT" panose="02010502060101010101" pitchFamily="2" charset="-79"/>
                <a:ea typeface="Muli"/>
                <a:cs typeface="Levenim MT" panose="02010502060101010101" pitchFamily="2" charset="-79"/>
              </a:rPr>
              <a:t>תגובתי ויזום</a:t>
            </a:r>
            <a:endParaRPr lang="en-US" sz="3200" dirty="0">
              <a:solidFill>
                <a:srgbClr val="000000"/>
              </a:solidFill>
              <a:latin typeface="Levenim MT" panose="02010502060101010101" pitchFamily="2" charset="-79"/>
              <a:ea typeface="Muli"/>
              <a:cs typeface="Levenim MT" panose="02010502060101010101" pitchFamily="2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36AC48-B327-41C8-A55A-08B59281C2D7}"/>
              </a:ext>
            </a:extLst>
          </p:cNvPr>
          <p:cNvSpPr/>
          <p:nvPr/>
        </p:nvSpPr>
        <p:spPr>
          <a:xfrm>
            <a:off x="4231744" y="594739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עיקרון מספר 1 </a:t>
            </a:r>
            <a:endParaRPr lang="he-IL" sz="4400" b="1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1A1E026-AB1E-46D0-8FD0-2DBABD577D21}"/>
              </a:ext>
            </a:extLst>
          </p:cNvPr>
          <p:cNvSpPr txBox="1">
            <a:spLocks/>
          </p:cNvSpPr>
          <p:nvPr/>
        </p:nvSpPr>
        <p:spPr>
          <a:xfrm>
            <a:off x="2436469" y="-62643"/>
            <a:ext cx="7315886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dirty="0">
                <a:solidFill>
                  <a:srgbClr val="0033CC"/>
                </a:solidFill>
                <a:cs typeface="+mn-cs"/>
              </a:rPr>
              <a:t>תחומי עבודה ומסגרת חשיבה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1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3" grpId="0" animBg="1"/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33DFDB8D-2AB4-41C7-AF8B-86FF592F09E8}"/>
              </a:ext>
            </a:extLst>
          </p:cNvPr>
          <p:cNvGrpSpPr/>
          <p:nvPr/>
        </p:nvGrpSpPr>
        <p:grpSpPr>
          <a:xfrm>
            <a:off x="2266699" y="1179169"/>
            <a:ext cx="9676959" cy="5573423"/>
            <a:chOff x="2266699" y="1179169"/>
            <a:chExt cx="9676959" cy="5573423"/>
          </a:xfrm>
        </p:grpSpPr>
        <p:sp>
          <p:nvSpPr>
            <p:cNvPr id="43" name="Rectangle 4"/>
            <p:cNvSpPr/>
            <p:nvPr/>
          </p:nvSpPr>
          <p:spPr>
            <a:xfrm>
              <a:off x="2926492" y="1732952"/>
              <a:ext cx="9017166" cy="501964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r">
                <a:lnSpc>
                  <a:spcPct val="120000"/>
                </a:lnSpc>
              </a:pPr>
              <a:endPara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66699" y="1179169"/>
              <a:ext cx="9676959" cy="6408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עיקרון מספר 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קבוצה 120">
            <a:extLst>
              <a:ext uri="{FF2B5EF4-FFF2-40B4-BE49-F238E27FC236}">
                <a16:creationId xmlns:a16="http://schemas.microsoft.com/office/drawing/2014/main" id="{55403475-EC8E-40EF-9178-BC392783746D}"/>
              </a:ext>
            </a:extLst>
          </p:cNvPr>
          <p:cNvGrpSpPr/>
          <p:nvPr/>
        </p:nvGrpSpPr>
        <p:grpSpPr>
          <a:xfrm>
            <a:off x="97290" y="57142"/>
            <a:ext cx="2357664" cy="2244054"/>
            <a:chOff x="1412640" y="1381125"/>
            <a:chExt cx="4834172" cy="4944340"/>
          </a:xfrm>
        </p:grpSpPr>
        <p:sp>
          <p:nvSpPr>
            <p:cNvPr id="122" name="Oval 38">
              <a:extLst>
                <a:ext uri="{FF2B5EF4-FFF2-40B4-BE49-F238E27FC236}">
                  <a16:creationId xmlns:a16="http://schemas.microsoft.com/office/drawing/2014/main" id="{5A640D31-491D-4B4D-AEE9-6AE1D4F59091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66FBAA23-EC95-4FBA-B6EF-BA4ED1A9D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02295345-8267-49C2-A7AD-965C351D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F169925B-3243-49AC-9966-ADBBF5916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806B3DD9-4FAA-440E-90AF-B6495DF67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F183590-DE00-4908-ADD3-F12678971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653CA906-E555-4A48-92BE-489FD053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894DA721-97EB-4A07-BF67-E972DD58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DC130527-D2FE-483B-A1B2-8C1371CE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4794D3C4-1707-43CA-B84B-45FB0E7E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D4217069-EE5C-40E4-B7B9-BD4712C9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AE5EEA5D-F218-4876-926A-C3251410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55E32A17-6528-49BB-8271-717F331C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19F78C18-0F42-4075-83A5-676AFC75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86DE9A77-9BD7-46D1-BA7A-FC44EE40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4A27FA8-0B88-476B-90CD-7C44E6B1A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52019EF-A62D-4613-99C4-741320DB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628A6D8-D89D-44C8-A737-0C8AB1E1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09A40563-6C98-4C57-BF40-DAE41BCB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7DC012D7-46C9-4E51-B5F9-345B14CE3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TextBox 62">
              <a:extLst>
                <a:ext uri="{FF2B5EF4-FFF2-40B4-BE49-F238E27FC236}">
                  <a16:creationId xmlns:a16="http://schemas.microsoft.com/office/drawing/2014/main" id="{0EE5A998-5CDD-40C1-B772-E7C2A7B6805F}"/>
                </a:ext>
              </a:extLst>
            </p:cNvPr>
            <p:cNvSpPr txBox="1"/>
            <p:nvPr/>
          </p:nvSpPr>
          <p:spPr>
            <a:xfrm>
              <a:off x="2725842" y="1970675"/>
              <a:ext cx="1110562" cy="8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43" name="TextBox 63">
              <a:extLst>
                <a:ext uri="{FF2B5EF4-FFF2-40B4-BE49-F238E27FC236}">
                  <a16:creationId xmlns:a16="http://schemas.microsoft.com/office/drawing/2014/main" id="{CCE79DC9-286B-42D4-8D43-76843FC67187}"/>
                </a:ext>
              </a:extLst>
            </p:cNvPr>
            <p:cNvSpPr txBox="1"/>
            <p:nvPr/>
          </p:nvSpPr>
          <p:spPr>
            <a:xfrm>
              <a:off x="3781350" y="1997475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44" name="TextBox 64">
              <a:extLst>
                <a:ext uri="{FF2B5EF4-FFF2-40B4-BE49-F238E27FC236}">
                  <a16:creationId xmlns:a16="http://schemas.microsoft.com/office/drawing/2014/main" id="{E6A62130-9E97-47F9-B0F9-3300F84ACC07}"/>
                </a:ext>
              </a:extLst>
            </p:cNvPr>
            <p:cNvSpPr txBox="1"/>
            <p:nvPr/>
          </p:nvSpPr>
          <p:spPr>
            <a:xfrm>
              <a:off x="4680431" y="2575827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45" name="TextBox 65">
              <a:extLst>
                <a:ext uri="{FF2B5EF4-FFF2-40B4-BE49-F238E27FC236}">
                  <a16:creationId xmlns:a16="http://schemas.microsoft.com/office/drawing/2014/main" id="{B1571759-52D1-429A-AFD4-3B9CB3241592}"/>
                </a:ext>
              </a:extLst>
            </p:cNvPr>
            <p:cNvSpPr txBox="1"/>
            <p:nvPr/>
          </p:nvSpPr>
          <p:spPr>
            <a:xfrm>
              <a:off x="5024685" y="3682999"/>
              <a:ext cx="1158390" cy="8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46" name="TextBox 66">
              <a:extLst>
                <a:ext uri="{FF2B5EF4-FFF2-40B4-BE49-F238E27FC236}">
                  <a16:creationId xmlns:a16="http://schemas.microsoft.com/office/drawing/2014/main" id="{48AB7F0A-DB95-4C56-8CEF-C45D8296CE36}"/>
                </a:ext>
              </a:extLst>
            </p:cNvPr>
            <p:cNvSpPr txBox="1"/>
            <p:nvPr/>
          </p:nvSpPr>
          <p:spPr>
            <a:xfrm>
              <a:off x="4565101" y="4733688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47" name="TextBox 67">
              <a:extLst>
                <a:ext uri="{FF2B5EF4-FFF2-40B4-BE49-F238E27FC236}">
                  <a16:creationId xmlns:a16="http://schemas.microsoft.com/office/drawing/2014/main" id="{93DE7A39-6007-4443-A4A3-B0F965FF11A1}"/>
                </a:ext>
              </a:extLst>
            </p:cNvPr>
            <p:cNvSpPr txBox="1"/>
            <p:nvPr/>
          </p:nvSpPr>
          <p:spPr>
            <a:xfrm>
              <a:off x="3574583" y="5040580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48" name="TextBox 68">
              <a:extLst>
                <a:ext uri="{FF2B5EF4-FFF2-40B4-BE49-F238E27FC236}">
                  <a16:creationId xmlns:a16="http://schemas.microsoft.com/office/drawing/2014/main" id="{D766B3BC-C7E9-4D9E-8C09-D98BFDD5333A}"/>
                </a:ext>
              </a:extLst>
            </p:cNvPr>
            <p:cNvSpPr txBox="1"/>
            <p:nvPr/>
          </p:nvSpPr>
          <p:spPr>
            <a:xfrm>
              <a:off x="2646208" y="4790192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49" name="TextBox 69">
              <a:extLst>
                <a:ext uri="{FF2B5EF4-FFF2-40B4-BE49-F238E27FC236}">
                  <a16:creationId xmlns:a16="http://schemas.microsoft.com/office/drawing/2014/main" id="{F5E128BF-4C9A-429A-9DBC-898F46AA9493}"/>
                </a:ext>
              </a:extLst>
            </p:cNvPr>
            <p:cNvSpPr txBox="1"/>
            <p:nvPr/>
          </p:nvSpPr>
          <p:spPr>
            <a:xfrm>
              <a:off x="2024430" y="4003014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50" name="TextBox 70">
              <a:extLst>
                <a:ext uri="{FF2B5EF4-FFF2-40B4-BE49-F238E27FC236}">
                  <a16:creationId xmlns:a16="http://schemas.microsoft.com/office/drawing/2014/main" id="{6C33D8F6-D4F7-4CD9-BC28-836FC67F19D6}"/>
                </a:ext>
              </a:extLst>
            </p:cNvPr>
            <p:cNvSpPr txBox="1"/>
            <p:nvPr/>
          </p:nvSpPr>
          <p:spPr>
            <a:xfrm flipV="1">
              <a:off x="1548732" y="2792242"/>
              <a:ext cx="1296987" cy="8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51" name="Title 1">
            <a:extLst>
              <a:ext uri="{FF2B5EF4-FFF2-40B4-BE49-F238E27FC236}">
                <a16:creationId xmlns:a16="http://schemas.microsoft.com/office/drawing/2014/main" id="{FCBC373E-84BF-45E3-AAD0-7DEA54EC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626" y="201037"/>
            <a:ext cx="8130722" cy="711081"/>
          </a:xfrm>
        </p:spPr>
        <p:txBody>
          <a:bodyPr/>
          <a:lstStyle/>
          <a:p>
            <a:r>
              <a:rPr lang="he-IL" sz="4800" dirty="0">
                <a:solidFill>
                  <a:srgbClr val="0033CC"/>
                </a:solidFill>
                <a:cs typeface="+mn-cs"/>
              </a:rPr>
              <a:t>חיבור </a:t>
            </a:r>
            <a:r>
              <a:rPr lang="he-IL" sz="4800" dirty="0" err="1">
                <a:solidFill>
                  <a:srgbClr val="0033CC"/>
                </a:solidFill>
                <a:cs typeface="+mn-cs"/>
              </a:rPr>
              <a:t>רציפויות</a:t>
            </a:r>
            <a:r>
              <a:rPr lang="he-IL" sz="4800" dirty="0">
                <a:solidFill>
                  <a:srgbClr val="0033CC"/>
                </a:solidFill>
                <a:cs typeface="+mn-cs"/>
              </a:rPr>
              <a:t> שנקטעו במשבר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grpSp>
        <p:nvGrpSpPr>
          <p:cNvPr id="61" name="קבוצה 60">
            <a:extLst>
              <a:ext uri="{FF2B5EF4-FFF2-40B4-BE49-F238E27FC236}">
                <a16:creationId xmlns:a16="http://schemas.microsoft.com/office/drawing/2014/main" id="{85C99317-94EE-447A-8F57-9BFA3825A52D}"/>
              </a:ext>
            </a:extLst>
          </p:cNvPr>
          <p:cNvGrpSpPr/>
          <p:nvPr/>
        </p:nvGrpSpPr>
        <p:grpSpPr>
          <a:xfrm>
            <a:off x="3062711" y="1966966"/>
            <a:ext cx="8640961" cy="4551611"/>
            <a:chOff x="4010745" y="1852632"/>
            <a:chExt cx="8640961" cy="4551611"/>
          </a:xfrm>
        </p:grpSpPr>
        <p:sp>
          <p:nvSpPr>
            <p:cNvPr id="62" name="Rounded Rectangle 5">
              <a:extLst>
                <a:ext uri="{FF2B5EF4-FFF2-40B4-BE49-F238E27FC236}">
                  <a16:creationId xmlns:a16="http://schemas.microsoft.com/office/drawing/2014/main" id="{206BCD86-73D8-4C8B-BDDA-2126FE9D6343}"/>
                </a:ext>
              </a:extLst>
            </p:cNvPr>
            <p:cNvSpPr/>
            <p:nvPr/>
          </p:nvSpPr>
          <p:spPr>
            <a:xfrm>
              <a:off x="4010746" y="1852632"/>
              <a:ext cx="2873699" cy="1304110"/>
            </a:xfrm>
            <a:prstGeom prst="roundRect">
              <a:avLst>
                <a:gd name="adj" fmla="val 6999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/>
              <a:r>
                <a:rPr lang="he-IL" sz="2800" u="sng" dirty="0">
                  <a:solidFill>
                    <a:srgbClr val="00B050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היררכיה</a:t>
              </a:r>
            </a:p>
            <a:p>
              <a:pPr algn="ctr" rtl="1"/>
              <a:r>
                <a:rPr lang="he-IL" sz="2800" u="sng" dirty="0">
                  <a:solidFill>
                    <a:srgbClr val="00B050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משמעות</a:t>
              </a:r>
            </a:p>
            <a:p>
              <a:pPr algn="ctr" rtl="1"/>
              <a:r>
                <a:rPr lang="he-IL" sz="2800" u="sng" dirty="0">
                  <a:solidFill>
                    <a:srgbClr val="00B050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מטרות</a:t>
              </a:r>
              <a:endParaRPr lang="en-US" sz="2800" u="sng" dirty="0">
                <a:solidFill>
                  <a:srgbClr val="00B050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79BF6FB8-BB17-45FB-B1A5-F0604441604E}"/>
                </a:ext>
              </a:extLst>
            </p:cNvPr>
            <p:cNvSpPr/>
            <p:nvPr/>
          </p:nvSpPr>
          <p:spPr>
            <a:xfrm>
              <a:off x="4010745" y="4861368"/>
              <a:ext cx="2898328" cy="1506627"/>
            </a:xfrm>
            <a:prstGeom prst="roundRect">
              <a:avLst>
                <a:gd name="adj" fmla="val 6999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/>
              <a:r>
                <a:rPr lang="he-IL" sz="2800" u="sng" dirty="0">
                  <a:solidFill>
                    <a:schemeClr val="accent2">
                      <a:lumMod val="75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זהות</a:t>
              </a:r>
            </a:p>
            <a:p>
              <a:pPr algn="ctr" rtl="1"/>
              <a:r>
                <a:rPr lang="he-IL" sz="2800" u="sng" dirty="0">
                  <a:solidFill>
                    <a:schemeClr val="accent2">
                      <a:lumMod val="75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שייכות</a:t>
              </a:r>
            </a:p>
            <a:p>
              <a:pPr algn="ctr" rtl="1"/>
              <a:r>
                <a:rPr lang="he-IL" sz="2800" u="sng" dirty="0">
                  <a:solidFill>
                    <a:schemeClr val="accent2">
                      <a:lumMod val="75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ערכים</a:t>
              </a:r>
              <a:endParaRPr lang="en-US" sz="2800" u="sng" dirty="0">
                <a:solidFill>
                  <a:schemeClr val="accent2">
                    <a:lumMod val="75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  <p:sp>
          <p:nvSpPr>
            <p:cNvPr id="64" name="Rounded Rectangle 3">
              <a:extLst>
                <a:ext uri="{FF2B5EF4-FFF2-40B4-BE49-F238E27FC236}">
                  <a16:creationId xmlns:a16="http://schemas.microsoft.com/office/drawing/2014/main" id="{10E1F45F-2BEB-4E11-A9E4-4B01A5408411}"/>
                </a:ext>
              </a:extLst>
            </p:cNvPr>
            <p:cNvSpPr/>
            <p:nvPr/>
          </p:nvSpPr>
          <p:spPr>
            <a:xfrm>
              <a:off x="9823277" y="4756800"/>
              <a:ext cx="2828429" cy="1647443"/>
            </a:xfrm>
            <a:prstGeom prst="roundRect">
              <a:avLst>
                <a:gd name="adj" fmla="val 6999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rgbClr val="A507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/>
              <a:r>
                <a:rPr lang="he-IL" sz="2800" u="sng" dirty="0">
                  <a:solidFill>
                    <a:srgbClr val="C00000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הקשבה וקשר</a:t>
              </a:r>
            </a:p>
            <a:p>
              <a:pPr algn="ctr" rtl="1"/>
              <a:r>
                <a:rPr lang="he-IL" sz="2800" u="sng" dirty="0">
                  <a:solidFill>
                    <a:srgbClr val="C00000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שותפות</a:t>
              </a:r>
            </a:p>
            <a:p>
              <a:pPr algn="ctr" rtl="1"/>
              <a:r>
                <a:rPr lang="he-IL" sz="2800" u="sng" dirty="0">
                  <a:solidFill>
                    <a:srgbClr val="C00000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לכידות</a:t>
              </a:r>
            </a:p>
          </p:txBody>
        </p:sp>
        <p:sp>
          <p:nvSpPr>
            <p:cNvPr id="65" name="Rounded Rectangle 4">
              <a:extLst>
                <a:ext uri="{FF2B5EF4-FFF2-40B4-BE49-F238E27FC236}">
                  <a16:creationId xmlns:a16="http://schemas.microsoft.com/office/drawing/2014/main" id="{E5540BDB-2437-4876-A6E0-769865EBB245}"/>
                </a:ext>
              </a:extLst>
            </p:cNvPr>
            <p:cNvSpPr/>
            <p:nvPr/>
          </p:nvSpPr>
          <p:spPr>
            <a:xfrm>
              <a:off x="9905426" y="1869931"/>
              <a:ext cx="2746279" cy="1398595"/>
            </a:xfrm>
            <a:prstGeom prst="roundRect">
              <a:avLst>
                <a:gd name="adj" fmla="val 6999"/>
              </a:avLst>
            </a:prstGeom>
            <a:noFill/>
            <a:ln w="57150">
              <a:solidFill>
                <a:schemeClr val="accent5">
                  <a:lumMod val="50000"/>
                  <a:alpha val="5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/>
              <a:r>
                <a:rPr lang="he-IL" sz="2800" u="sng" dirty="0">
                  <a:solidFill>
                    <a:schemeClr val="accent5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שגרה</a:t>
              </a:r>
            </a:p>
            <a:p>
              <a:pPr algn="ctr" rtl="1"/>
              <a:r>
                <a:rPr lang="he-IL" sz="2800" u="sng" dirty="0">
                  <a:solidFill>
                    <a:schemeClr val="accent5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מידע</a:t>
              </a:r>
            </a:p>
            <a:p>
              <a:pPr algn="ctr" rtl="1"/>
              <a:r>
                <a:rPr lang="he-IL" sz="2800" u="sng" dirty="0">
                  <a:solidFill>
                    <a:schemeClr val="accent5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עשייה</a:t>
              </a:r>
            </a:p>
          </p:txBody>
        </p:sp>
        <p:sp>
          <p:nvSpPr>
            <p:cNvPr id="66" name="Pie 10">
              <a:extLst>
                <a:ext uri="{FF2B5EF4-FFF2-40B4-BE49-F238E27FC236}">
                  <a16:creationId xmlns:a16="http://schemas.microsoft.com/office/drawing/2014/main" id="{F859D132-568C-4E47-9AF8-BDBC8778573E}"/>
                </a:ext>
              </a:extLst>
            </p:cNvPr>
            <p:cNvSpPr/>
            <p:nvPr/>
          </p:nvSpPr>
          <p:spPr>
            <a:xfrm>
              <a:off x="6179383" y="2519840"/>
              <a:ext cx="4154470" cy="3856584"/>
            </a:xfrm>
            <a:prstGeom prst="pie">
              <a:avLst>
                <a:gd name="adj1" fmla="val 10802250"/>
                <a:gd name="adj2" fmla="val 16200000"/>
              </a:avLst>
            </a:prstGeom>
            <a:gradFill flip="none" rotWithShape="1">
              <a:gsLst>
                <a:gs pos="0">
                  <a:srgbClr val="85DB45"/>
                </a:gs>
                <a:gs pos="100000">
                  <a:srgbClr val="12390D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ie 11">
              <a:extLst>
                <a:ext uri="{FF2B5EF4-FFF2-40B4-BE49-F238E27FC236}">
                  <a16:creationId xmlns:a16="http://schemas.microsoft.com/office/drawing/2014/main" id="{BECD647E-19B1-4F64-A368-6E9AEF6A2A74}"/>
                </a:ext>
              </a:extLst>
            </p:cNvPr>
            <p:cNvSpPr/>
            <p:nvPr/>
          </p:nvSpPr>
          <p:spPr>
            <a:xfrm>
              <a:off x="6179383" y="2519840"/>
              <a:ext cx="4154470" cy="3856584"/>
            </a:xfrm>
            <a:prstGeom prst="pie">
              <a:avLst>
                <a:gd name="adj1" fmla="val 16200000"/>
                <a:gd name="adj2" fmla="val 8976"/>
              </a:avLst>
            </a:prstGeom>
            <a:gradFill flip="none" rotWithShape="1">
              <a:gsLst>
                <a:gs pos="0">
                  <a:schemeClr val="accent4"/>
                </a:gs>
                <a:gs pos="100000">
                  <a:srgbClr val="281E32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ie 12">
              <a:extLst>
                <a:ext uri="{FF2B5EF4-FFF2-40B4-BE49-F238E27FC236}">
                  <a16:creationId xmlns:a16="http://schemas.microsoft.com/office/drawing/2014/main" id="{F9CC24C0-E763-45A5-A9A6-CF7B8F85E2CB}"/>
                </a:ext>
              </a:extLst>
            </p:cNvPr>
            <p:cNvSpPr/>
            <p:nvPr/>
          </p:nvSpPr>
          <p:spPr>
            <a:xfrm>
              <a:off x="6179383" y="2519840"/>
              <a:ext cx="4154470" cy="3856584"/>
            </a:xfrm>
            <a:prstGeom prst="pie">
              <a:avLst>
                <a:gd name="adj1" fmla="val 5393537"/>
                <a:gd name="adj2" fmla="val 10800000"/>
              </a:avLst>
            </a:prstGeom>
            <a:gradFill flip="none" rotWithShape="1">
              <a:gsLst>
                <a:gs pos="0">
                  <a:srgbClr val="FFBF3F"/>
                </a:gs>
                <a:gs pos="100000">
                  <a:srgbClr val="A73801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ie 13">
              <a:extLst>
                <a:ext uri="{FF2B5EF4-FFF2-40B4-BE49-F238E27FC236}">
                  <a16:creationId xmlns:a16="http://schemas.microsoft.com/office/drawing/2014/main" id="{E0E00AA8-4ADC-4C2D-B858-F9956529AA4D}"/>
                </a:ext>
              </a:extLst>
            </p:cNvPr>
            <p:cNvSpPr/>
            <p:nvPr/>
          </p:nvSpPr>
          <p:spPr>
            <a:xfrm>
              <a:off x="6179383" y="2519840"/>
              <a:ext cx="4154470" cy="3856584"/>
            </a:xfrm>
            <a:prstGeom prst="pie">
              <a:avLst>
                <a:gd name="adj1" fmla="val 0"/>
                <a:gd name="adj2" fmla="val 5400000"/>
              </a:avLst>
            </a:prstGeom>
            <a:gradFill flip="none" rotWithShape="1">
              <a:gsLst>
                <a:gs pos="100000">
                  <a:srgbClr val="43050F"/>
                </a:gs>
                <a:gs pos="0">
                  <a:srgbClr val="EF19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0" name="Rectangle 14">
              <a:extLst>
                <a:ext uri="{FF2B5EF4-FFF2-40B4-BE49-F238E27FC236}">
                  <a16:creationId xmlns:a16="http://schemas.microsoft.com/office/drawing/2014/main" id="{701A0E54-8BB6-4144-B9BC-0CB08B7E61F8}"/>
                </a:ext>
              </a:extLst>
            </p:cNvPr>
            <p:cNvSpPr/>
            <p:nvPr/>
          </p:nvSpPr>
          <p:spPr>
            <a:xfrm>
              <a:off x="8224387" y="2519841"/>
              <a:ext cx="64462" cy="38565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71" name="Rectangle 15">
              <a:extLst>
                <a:ext uri="{FF2B5EF4-FFF2-40B4-BE49-F238E27FC236}">
                  <a16:creationId xmlns:a16="http://schemas.microsoft.com/office/drawing/2014/main" id="{476813C2-283E-4CE6-AADD-EF82D82E9A3C}"/>
                </a:ext>
              </a:extLst>
            </p:cNvPr>
            <p:cNvSpPr/>
            <p:nvPr/>
          </p:nvSpPr>
          <p:spPr>
            <a:xfrm rot="5400000">
              <a:off x="8226697" y="2370897"/>
              <a:ext cx="59840" cy="41544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8">
              <a:extLst>
                <a:ext uri="{FF2B5EF4-FFF2-40B4-BE49-F238E27FC236}">
                  <a16:creationId xmlns:a16="http://schemas.microsoft.com/office/drawing/2014/main" id="{28CC1E41-7562-4406-8472-FB46E27D7B6D}"/>
                </a:ext>
              </a:extLst>
            </p:cNvPr>
            <p:cNvSpPr/>
            <p:nvPr/>
          </p:nvSpPr>
          <p:spPr>
            <a:xfrm>
              <a:off x="6555545" y="2675676"/>
              <a:ext cx="3402146" cy="2882078"/>
            </a:xfrm>
            <a:prstGeom prst="ellipse">
              <a:avLst/>
            </a:prstGeom>
            <a:gradFill>
              <a:gsLst>
                <a:gs pos="42000">
                  <a:srgbClr val="FFFFFF">
                    <a:alpha val="0"/>
                  </a:srgbClr>
                </a:gs>
                <a:gs pos="29000">
                  <a:srgbClr val="FFFFFF">
                    <a:alpha val="43000"/>
                  </a:srgbClr>
                </a:gs>
                <a:gs pos="0">
                  <a:sysClr val="window" lastClr="FFFFFF">
                    <a:lumMod val="100000"/>
                    <a:alpha val="51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983">
                <a:defRPr/>
              </a:pPr>
              <a:endParaRPr lang="en-US" sz="1350" ker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5C8D4EE5-FEE3-41A0-9C10-8C32AAFDC8BA}"/>
                </a:ext>
              </a:extLst>
            </p:cNvPr>
            <p:cNvSpPr/>
            <p:nvPr/>
          </p:nvSpPr>
          <p:spPr>
            <a:xfrm rot="3423627">
              <a:off x="7202328" y="2914675"/>
              <a:ext cx="520577" cy="827345"/>
            </a:xfrm>
            <a:prstGeom prst="ellipse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8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16">
              <a:extLst>
                <a:ext uri="{FF2B5EF4-FFF2-40B4-BE49-F238E27FC236}">
                  <a16:creationId xmlns:a16="http://schemas.microsoft.com/office/drawing/2014/main" id="{CA36DC07-DCD4-4D56-8175-A25D419A8F9B}"/>
                </a:ext>
              </a:extLst>
            </p:cNvPr>
            <p:cNvSpPr>
              <a:spLocks/>
            </p:cNvSpPr>
            <p:nvPr/>
          </p:nvSpPr>
          <p:spPr>
            <a:xfrm>
              <a:off x="6224211" y="3485917"/>
              <a:ext cx="2296506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he-IL" sz="3200" b="1" dirty="0" err="1">
                  <a:solidFill>
                    <a:schemeClr val="bg1"/>
                  </a:solidFill>
                </a:rPr>
                <a:t>תפקידית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id="{C49C0F17-37A9-4556-BC07-1747B73513DE}"/>
                </a:ext>
              </a:extLst>
            </p:cNvPr>
            <p:cNvSpPr>
              <a:spLocks/>
            </p:cNvSpPr>
            <p:nvPr/>
          </p:nvSpPr>
          <p:spPr>
            <a:xfrm>
              <a:off x="7906944" y="3502322"/>
              <a:ext cx="2614990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he-IL" sz="2800" b="1" dirty="0">
                  <a:solidFill>
                    <a:schemeClr val="bg1"/>
                  </a:solidFill>
                </a:rPr>
                <a:t>קוגניטיבית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18">
              <a:extLst>
                <a:ext uri="{FF2B5EF4-FFF2-40B4-BE49-F238E27FC236}">
                  <a16:creationId xmlns:a16="http://schemas.microsoft.com/office/drawing/2014/main" id="{9031F7CC-8A4D-4A33-BF0C-F76128A3A5F0}"/>
                </a:ext>
              </a:extLst>
            </p:cNvPr>
            <p:cNvSpPr>
              <a:spLocks/>
            </p:cNvSpPr>
            <p:nvPr/>
          </p:nvSpPr>
          <p:spPr>
            <a:xfrm>
              <a:off x="6271258" y="4719203"/>
              <a:ext cx="2039091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he-IL" sz="3200" b="1" dirty="0">
                  <a:solidFill>
                    <a:schemeClr val="bg1"/>
                  </a:solidFill>
                </a:rPr>
                <a:t>היסטורית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19">
              <a:extLst>
                <a:ext uri="{FF2B5EF4-FFF2-40B4-BE49-F238E27FC236}">
                  <a16:creationId xmlns:a16="http://schemas.microsoft.com/office/drawing/2014/main" id="{FC956E88-4C11-4A03-BAA0-7460829D4D4D}"/>
                </a:ext>
              </a:extLst>
            </p:cNvPr>
            <p:cNvSpPr>
              <a:spLocks/>
            </p:cNvSpPr>
            <p:nvPr/>
          </p:nvSpPr>
          <p:spPr>
            <a:xfrm>
              <a:off x="8186903" y="4747022"/>
              <a:ext cx="2055075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he-IL" sz="3200" b="1" dirty="0">
                  <a:solidFill>
                    <a:schemeClr val="bg1"/>
                  </a:solidFill>
                </a:rPr>
                <a:t>חברתית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89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88D9CDC-C9E6-48AF-AC08-CE5F0B426F9C}"/>
              </a:ext>
            </a:extLst>
          </p:cNvPr>
          <p:cNvGrpSpPr/>
          <p:nvPr/>
        </p:nvGrpSpPr>
        <p:grpSpPr>
          <a:xfrm>
            <a:off x="2266699" y="1179169"/>
            <a:ext cx="9676959" cy="5573423"/>
            <a:chOff x="7161212" y="1905000"/>
            <a:chExt cx="3352800" cy="3976512"/>
          </a:xfrm>
        </p:grpSpPr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 algn="r">
                <a:lnSpc>
                  <a:spcPct val="120000"/>
                </a:lnSpc>
              </a:pPr>
              <a:endParaRPr lang="he-IL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עיקרון מספר 2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קבוצה 120">
            <a:extLst>
              <a:ext uri="{FF2B5EF4-FFF2-40B4-BE49-F238E27FC236}">
                <a16:creationId xmlns:a16="http://schemas.microsoft.com/office/drawing/2014/main" id="{55403475-EC8E-40EF-9178-BC392783746D}"/>
              </a:ext>
            </a:extLst>
          </p:cNvPr>
          <p:cNvGrpSpPr/>
          <p:nvPr/>
        </p:nvGrpSpPr>
        <p:grpSpPr>
          <a:xfrm>
            <a:off x="97290" y="57142"/>
            <a:ext cx="2357664" cy="2244054"/>
            <a:chOff x="1412640" y="1381125"/>
            <a:chExt cx="4834172" cy="4944340"/>
          </a:xfrm>
        </p:grpSpPr>
        <p:sp>
          <p:nvSpPr>
            <p:cNvPr id="122" name="Oval 38">
              <a:extLst>
                <a:ext uri="{FF2B5EF4-FFF2-40B4-BE49-F238E27FC236}">
                  <a16:creationId xmlns:a16="http://schemas.microsoft.com/office/drawing/2014/main" id="{5A640D31-491D-4B4D-AEE9-6AE1D4F59091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66FBAA23-EC95-4FBA-B6EF-BA4ED1A9D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02295345-8267-49C2-A7AD-965C351D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F169925B-3243-49AC-9966-ADBBF5916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806B3DD9-4FAA-440E-90AF-B6495DF67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F183590-DE00-4908-ADD3-F12678971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653CA906-E555-4A48-92BE-489FD053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894DA721-97EB-4A07-BF67-E972DD58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DC130527-D2FE-483B-A1B2-8C1371CE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4794D3C4-1707-43CA-B84B-45FB0E7E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D4217069-EE5C-40E4-B7B9-BD4712C9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AE5EEA5D-F218-4876-926A-C3251410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55E32A17-6528-49BB-8271-717F331C2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19F78C18-0F42-4075-83A5-676AFC75C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86DE9A77-9BD7-46D1-BA7A-FC44EE40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4A27FA8-0B88-476B-90CD-7C44E6B1A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52019EF-A62D-4613-99C4-741320DB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628A6D8-D89D-44C8-A737-0C8AB1E1D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09A40563-6C98-4C57-BF40-DAE41BCB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7DC012D7-46C9-4E51-B5F9-345B14CE3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2" name="TextBox 62">
              <a:extLst>
                <a:ext uri="{FF2B5EF4-FFF2-40B4-BE49-F238E27FC236}">
                  <a16:creationId xmlns:a16="http://schemas.microsoft.com/office/drawing/2014/main" id="{0EE5A998-5CDD-40C1-B772-E7C2A7B6805F}"/>
                </a:ext>
              </a:extLst>
            </p:cNvPr>
            <p:cNvSpPr txBox="1"/>
            <p:nvPr/>
          </p:nvSpPr>
          <p:spPr>
            <a:xfrm>
              <a:off x="2725842" y="1970675"/>
              <a:ext cx="1110562" cy="8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43" name="TextBox 63">
              <a:extLst>
                <a:ext uri="{FF2B5EF4-FFF2-40B4-BE49-F238E27FC236}">
                  <a16:creationId xmlns:a16="http://schemas.microsoft.com/office/drawing/2014/main" id="{CCE79DC9-286B-42D4-8D43-76843FC67187}"/>
                </a:ext>
              </a:extLst>
            </p:cNvPr>
            <p:cNvSpPr txBox="1"/>
            <p:nvPr/>
          </p:nvSpPr>
          <p:spPr>
            <a:xfrm>
              <a:off x="3781350" y="1997475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44" name="TextBox 64">
              <a:extLst>
                <a:ext uri="{FF2B5EF4-FFF2-40B4-BE49-F238E27FC236}">
                  <a16:creationId xmlns:a16="http://schemas.microsoft.com/office/drawing/2014/main" id="{E6A62130-9E97-47F9-B0F9-3300F84ACC07}"/>
                </a:ext>
              </a:extLst>
            </p:cNvPr>
            <p:cNvSpPr txBox="1"/>
            <p:nvPr/>
          </p:nvSpPr>
          <p:spPr>
            <a:xfrm>
              <a:off x="4680431" y="2575827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45" name="TextBox 65">
              <a:extLst>
                <a:ext uri="{FF2B5EF4-FFF2-40B4-BE49-F238E27FC236}">
                  <a16:creationId xmlns:a16="http://schemas.microsoft.com/office/drawing/2014/main" id="{B1571759-52D1-429A-AFD4-3B9CB3241592}"/>
                </a:ext>
              </a:extLst>
            </p:cNvPr>
            <p:cNvSpPr txBox="1"/>
            <p:nvPr/>
          </p:nvSpPr>
          <p:spPr>
            <a:xfrm>
              <a:off x="5024685" y="3682999"/>
              <a:ext cx="1158390" cy="8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46" name="TextBox 66">
              <a:extLst>
                <a:ext uri="{FF2B5EF4-FFF2-40B4-BE49-F238E27FC236}">
                  <a16:creationId xmlns:a16="http://schemas.microsoft.com/office/drawing/2014/main" id="{48AB7F0A-DB95-4C56-8CEF-C45D8296CE36}"/>
                </a:ext>
              </a:extLst>
            </p:cNvPr>
            <p:cNvSpPr txBox="1"/>
            <p:nvPr/>
          </p:nvSpPr>
          <p:spPr>
            <a:xfrm>
              <a:off x="4565101" y="4733688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47" name="TextBox 67">
              <a:extLst>
                <a:ext uri="{FF2B5EF4-FFF2-40B4-BE49-F238E27FC236}">
                  <a16:creationId xmlns:a16="http://schemas.microsoft.com/office/drawing/2014/main" id="{93DE7A39-6007-4443-A4A3-B0F965FF11A1}"/>
                </a:ext>
              </a:extLst>
            </p:cNvPr>
            <p:cNvSpPr txBox="1"/>
            <p:nvPr/>
          </p:nvSpPr>
          <p:spPr>
            <a:xfrm>
              <a:off x="3574583" y="5040580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48" name="TextBox 68">
              <a:extLst>
                <a:ext uri="{FF2B5EF4-FFF2-40B4-BE49-F238E27FC236}">
                  <a16:creationId xmlns:a16="http://schemas.microsoft.com/office/drawing/2014/main" id="{D766B3BC-C7E9-4D9E-8C09-D98BFDD5333A}"/>
                </a:ext>
              </a:extLst>
            </p:cNvPr>
            <p:cNvSpPr txBox="1"/>
            <p:nvPr/>
          </p:nvSpPr>
          <p:spPr>
            <a:xfrm>
              <a:off x="2646208" y="4790192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49" name="TextBox 69">
              <a:extLst>
                <a:ext uri="{FF2B5EF4-FFF2-40B4-BE49-F238E27FC236}">
                  <a16:creationId xmlns:a16="http://schemas.microsoft.com/office/drawing/2014/main" id="{F5E128BF-4C9A-429A-9DBC-898F46AA9493}"/>
                </a:ext>
              </a:extLst>
            </p:cNvPr>
            <p:cNvSpPr txBox="1"/>
            <p:nvPr/>
          </p:nvSpPr>
          <p:spPr>
            <a:xfrm>
              <a:off x="2024430" y="4003014"/>
              <a:ext cx="466325" cy="436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50" name="TextBox 70">
              <a:extLst>
                <a:ext uri="{FF2B5EF4-FFF2-40B4-BE49-F238E27FC236}">
                  <a16:creationId xmlns:a16="http://schemas.microsoft.com/office/drawing/2014/main" id="{6C33D8F6-D4F7-4CD9-BC28-836FC67F19D6}"/>
                </a:ext>
              </a:extLst>
            </p:cNvPr>
            <p:cNvSpPr txBox="1"/>
            <p:nvPr/>
          </p:nvSpPr>
          <p:spPr>
            <a:xfrm flipV="1">
              <a:off x="1548732" y="2792242"/>
              <a:ext cx="1296987" cy="881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51" name="Title 1">
            <a:extLst>
              <a:ext uri="{FF2B5EF4-FFF2-40B4-BE49-F238E27FC236}">
                <a16:creationId xmlns:a16="http://schemas.microsoft.com/office/drawing/2014/main" id="{FCBC373E-84BF-45E3-AAD0-7DEA54EC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193" y="215661"/>
            <a:ext cx="8910462" cy="711081"/>
          </a:xfrm>
        </p:spPr>
        <p:txBody>
          <a:bodyPr/>
          <a:lstStyle/>
          <a:p>
            <a:r>
              <a:rPr lang="he-IL" sz="4800" dirty="0">
                <a:solidFill>
                  <a:srgbClr val="0033CC"/>
                </a:solidFill>
                <a:cs typeface="+mn-cs"/>
              </a:rPr>
              <a:t>הניסיון המיידי לחבר </a:t>
            </a:r>
            <a:r>
              <a:rPr lang="he-IL" sz="4800" dirty="0" err="1">
                <a:solidFill>
                  <a:srgbClr val="0033CC"/>
                </a:solidFill>
                <a:cs typeface="+mn-cs"/>
              </a:rPr>
              <a:t>רציפויות</a:t>
            </a:r>
            <a:r>
              <a:rPr lang="he-IL" sz="4800" dirty="0">
                <a:solidFill>
                  <a:srgbClr val="0033CC"/>
                </a:solidFill>
                <a:cs typeface="+mn-cs"/>
              </a:rPr>
              <a:t> בסגר: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7C7B423-C5C1-4035-886B-B4615346015A}"/>
              </a:ext>
            </a:extLst>
          </p:cNvPr>
          <p:cNvSpPr txBox="1"/>
          <p:nvPr/>
        </p:nvSpPr>
        <p:spPr>
          <a:xfrm>
            <a:off x="3433952" y="2775417"/>
            <a:ext cx="8509706" cy="27482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000" dirty="0">
                <a:solidFill>
                  <a:srgbClr val="002060"/>
                </a:solidFill>
              </a:rPr>
              <a:t>לעשות (לכולם) בית ספר מרחוק</a:t>
            </a:r>
          </a:p>
          <a:p>
            <a:pPr algn="ctr">
              <a:lnSpc>
                <a:spcPct val="150000"/>
              </a:lnSpc>
            </a:pPr>
            <a:r>
              <a:rPr lang="he-IL" sz="4000" dirty="0">
                <a:solidFill>
                  <a:srgbClr val="002060"/>
                </a:solidFill>
              </a:rPr>
              <a:t>ו"להעביר" את בית ספר (כמו שהוא) לבית</a:t>
            </a:r>
          </a:p>
          <a:p>
            <a:pPr algn="ctr">
              <a:lnSpc>
                <a:spcPct val="150000"/>
              </a:lnSpc>
            </a:pPr>
            <a:r>
              <a:rPr lang="he-IL" sz="4000" dirty="0">
                <a:solidFill>
                  <a:srgbClr val="002060"/>
                </a:solidFill>
              </a:rPr>
              <a:t> </a:t>
            </a:r>
            <a:r>
              <a:rPr lang="he-IL" sz="4000" b="1" dirty="0">
                <a:solidFill>
                  <a:srgbClr val="C00000"/>
                </a:solidFill>
              </a:rPr>
              <a:t>= למידה מרחוק</a:t>
            </a:r>
          </a:p>
        </p:txBody>
      </p: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339E39DD-9525-4DA9-B1FC-0F361D5ABB80}"/>
              </a:ext>
            </a:extLst>
          </p:cNvPr>
          <p:cNvGrpSpPr/>
          <p:nvPr/>
        </p:nvGrpSpPr>
        <p:grpSpPr>
          <a:xfrm>
            <a:off x="497193" y="4149544"/>
            <a:ext cx="2275153" cy="2651314"/>
            <a:chOff x="1855570" y="3035649"/>
            <a:chExt cx="2652189" cy="2450487"/>
          </a:xfrm>
        </p:grpSpPr>
        <p:pic>
          <p:nvPicPr>
            <p:cNvPr id="56" name="תמונה 55">
              <a:extLst>
                <a:ext uri="{FF2B5EF4-FFF2-40B4-BE49-F238E27FC236}">
                  <a16:creationId xmlns:a16="http://schemas.microsoft.com/office/drawing/2014/main" id="{A6D5A0A4-1856-410B-91CB-95357C89171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5570" y="3217540"/>
              <a:ext cx="1276270" cy="2268596"/>
            </a:xfrm>
            <a:prstGeom prst="rect">
              <a:avLst/>
            </a:prstGeom>
          </p:spPr>
        </p:pic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C6390F4F-7B4C-46AD-B277-731609046749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8429" y="3035649"/>
              <a:ext cx="1589330" cy="2407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09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E94A2961-EE36-4131-9BD9-0AD07AB11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7777" r="11104" b="36296"/>
          <a:stretch/>
        </p:blipFill>
        <p:spPr>
          <a:xfrm>
            <a:off x="1714710" y="1339082"/>
            <a:ext cx="2971800" cy="4179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C8633FBD-1FDF-4C9F-B5DC-D3923B5D1432}"/>
              </a:ext>
            </a:extLst>
          </p:cNvPr>
          <p:cNvSpPr txBox="1">
            <a:spLocks/>
          </p:cNvSpPr>
          <p:nvPr/>
        </p:nvSpPr>
        <p:spPr>
          <a:xfrm>
            <a:off x="5484812" y="1752600"/>
            <a:ext cx="5713810" cy="977490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e-IL" sz="4800" dirty="0">
                <a:solidFill>
                  <a:srgbClr val="0033CC"/>
                </a:solidFill>
                <a:latin typeface="Guttman Yad" panose="02010401010101010101" pitchFamily="2" charset="-79"/>
                <a:ea typeface="+mn-ea"/>
                <a:cs typeface="+mn-cs"/>
              </a:rPr>
              <a:t>משהו לא עבד כמצופה</a:t>
            </a:r>
            <a:endParaRPr lang="he-IL" sz="4800" dirty="0">
              <a:solidFill>
                <a:srgbClr val="002060"/>
              </a:solidFill>
              <a:latin typeface="Guttman Yad" panose="02010401010101010101" pitchFamily="2" charset="-79"/>
              <a:ea typeface="+mn-ea"/>
              <a:cs typeface="+mn-cs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B33EF4CE-630D-455E-BEDF-9F260DD344C4}"/>
              </a:ext>
            </a:extLst>
          </p:cNvPr>
          <p:cNvGrpSpPr/>
          <p:nvPr/>
        </p:nvGrpSpPr>
        <p:grpSpPr>
          <a:xfrm>
            <a:off x="6797404" y="3746911"/>
            <a:ext cx="2971800" cy="3111089"/>
            <a:chOff x="7379575" y="4428830"/>
            <a:chExt cx="2303192" cy="2381480"/>
          </a:xfrm>
        </p:grpSpPr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0F8855C5-51F0-4F08-A332-3E54EF2E978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6275" y="4428830"/>
              <a:ext cx="956492" cy="2351001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7D4C0978-45B5-4E01-AC18-1B0748A804B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9575" y="4459309"/>
              <a:ext cx="1315243" cy="2351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902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1F12C1C-5441-48A4-BC6A-2FE9E724DF7E}"/>
              </a:ext>
            </a:extLst>
          </p:cNvPr>
          <p:cNvSpPr/>
          <p:nvPr/>
        </p:nvSpPr>
        <p:spPr>
          <a:xfrm>
            <a:off x="2474912" y="-254695"/>
            <a:ext cx="72390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6000" dirty="0">
                <a:solidFill>
                  <a:srgbClr val="002060"/>
                </a:solidFill>
                <a:latin typeface="Guttman Yad" panose="02010401010101010101" pitchFamily="2" charset="-79"/>
              </a:rPr>
              <a:t>מה קרה בפועל?</a:t>
            </a:r>
            <a:endParaRPr lang="he-IL" dirty="0">
              <a:solidFill>
                <a:srgbClr val="C00000"/>
              </a:solidFill>
              <a:latin typeface="Guttman Yad" panose="02010401010101010101" pitchFamily="2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7CC5657-AC00-4A14-AEB2-4F0D9D2C9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12666" r="8738" b="17818"/>
          <a:stretch/>
        </p:blipFill>
        <p:spPr>
          <a:xfrm>
            <a:off x="569912" y="1143000"/>
            <a:ext cx="11049000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2539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1F12C1C-5441-48A4-BC6A-2FE9E724DF7E}"/>
              </a:ext>
            </a:extLst>
          </p:cNvPr>
          <p:cNvSpPr/>
          <p:nvPr/>
        </p:nvSpPr>
        <p:spPr>
          <a:xfrm>
            <a:off x="-248603" y="1600200"/>
            <a:ext cx="124206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r" rt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he-IL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מילים מוכרות עם משמעות לא מוכרת</a:t>
            </a:r>
            <a:r>
              <a:rPr lang="en-US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;</a:t>
            </a:r>
            <a:endParaRPr lang="he-IL" sz="6000" dirty="0">
              <a:solidFill>
                <a:srgbClr val="C00000"/>
              </a:solidFill>
              <a:latin typeface="Guttman Yad" panose="02010401010101010101" pitchFamily="2" charset="-79"/>
            </a:endParaRPr>
          </a:p>
          <a:p>
            <a:pPr marL="1143000" indent="-1143000" algn="r" rt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he-IL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מתבגרים וילדים בבית</a:t>
            </a:r>
            <a:r>
              <a:rPr lang="en-US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;</a:t>
            </a:r>
            <a:r>
              <a:rPr lang="he-IL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 </a:t>
            </a:r>
          </a:p>
          <a:p>
            <a:pPr marL="1143000" indent="-1143000" algn="r" rtl="1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he-IL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תקשורת וירטואלית</a:t>
            </a:r>
            <a:r>
              <a:rPr lang="en-US" sz="6000" dirty="0">
                <a:solidFill>
                  <a:srgbClr val="C00000"/>
                </a:solidFill>
                <a:latin typeface="Guttman Yad" panose="02010401010101010101" pitchFamily="2" charset="-79"/>
              </a:rPr>
              <a:t>;</a:t>
            </a:r>
            <a:endParaRPr lang="he-IL" sz="6000" dirty="0">
              <a:solidFill>
                <a:srgbClr val="C00000"/>
              </a:solidFill>
              <a:latin typeface="Guttman Yad" panose="02010401010101010101" pitchFamily="2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AFC8785-9541-4F98-A3A1-BD5E35402930}"/>
              </a:ext>
            </a:extLst>
          </p:cNvPr>
          <p:cNvSpPr/>
          <p:nvPr/>
        </p:nvSpPr>
        <p:spPr>
          <a:xfrm>
            <a:off x="897635" y="205892"/>
            <a:ext cx="10393554" cy="923121"/>
          </a:xfrm>
          <a:prstGeom prst="rec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8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A05B33D-1BFE-4F56-BF15-CAC4D276EA89}"/>
              </a:ext>
            </a:extLst>
          </p:cNvPr>
          <p:cNvSpPr/>
          <p:nvPr/>
        </p:nvSpPr>
        <p:spPr>
          <a:xfrm>
            <a:off x="897635" y="1084107"/>
            <a:ext cx="866276" cy="339693"/>
          </a:xfrm>
          <a:custGeom>
            <a:avLst/>
            <a:gdLst>
              <a:gd name="connsiteX0" fmla="*/ 0 w 304800"/>
              <a:gd name="connsiteY0" fmla="*/ 262759 h 262759"/>
              <a:gd name="connsiteX1" fmla="*/ 152400 w 304800"/>
              <a:gd name="connsiteY1" fmla="*/ 0 h 262759"/>
              <a:gd name="connsiteX2" fmla="*/ 304800 w 304800"/>
              <a:gd name="connsiteY2" fmla="*/ 262759 h 262759"/>
              <a:gd name="connsiteX3" fmla="*/ 0 w 304800"/>
              <a:gd name="connsiteY3" fmla="*/ 262759 h 262759"/>
              <a:gd name="connsiteX0" fmla="*/ 0 w 384026"/>
              <a:gd name="connsiteY0" fmla="*/ 264543 h 264543"/>
              <a:gd name="connsiteX1" fmla="*/ 152400 w 384026"/>
              <a:gd name="connsiteY1" fmla="*/ 1784 h 264543"/>
              <a:gd name="connsiteX2" fmla="*/ 384026 w 384026"/>
              <a:gd name="connsiteY2" fmla="*/ 0 h 264543"/>
              <a:gd name="connsiteX3" fmla="*/ 0 w 384026"/>
              <a:gd name="connsiteY3" fmla="*/ 264543 h 264543"/>
              <a:gd name="connsiteX0" fmla="*/ 225875 w 231626"/>
              <a:gd name="connsiteY0" fmla="*/ 208471 h 208471"/>
              <a:gd name="connsiteX1" fmla="*/ 0 w 231626"/>
              <a:gd name="connsiteY1" fmla="*/ 1784 h 208471"/>
              <a:gd name="connsiteX2" fmla="*/ 231626 w 231626"/>
              <a:gd name="connsiteY2" fmla="*/ 0 h 208471"/>
              <a:gd name="connsiteX3" fmla="*/ 225875 w 231626"/>
              <a:gd name="connsiteY3" fmla="*/ 208471 h 2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26" h="208471">
                <a:moveTo>
                  <a:pt x="225875" y="208471"/>
                </a:moveTo>
                <a:lnTo>
                  <a:pt x="0" y="1784"/>
                </a:lnTo>
                <a:lnTo>
                  <a:pt x="231626" y="0"/>
                </a:lnTo>
                <a:lnTo>
                  <a:pt x="225875" y="20847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3CEE077-E45C-497E-9248-F34BEE839D65}"/>
              </a:ext>
            </a:extLst>
          </p:cNvPr>
          <p:cNvSpPr/>
          <p:nvPr/>
        </p:nvSpPr>
        <p:spPr>
          <a:xfrm>
            <a:off x="2589212" y="279335"/>
            <a:ext cx="8077200" cy="80477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corona school   - </a:t>
            </a:r>
            <a:r>
              <a:rPr lang="he-IL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תמונת מצב 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he-IL" sz="4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E38AF9C-4607-49A4-84A0-B66F3E6A30F8}"/>
              </a:ext>
            </a:extLst>
          </p:cNvPr>
          <p:cNvSpPr txBox="1"/>
          <p:nvPr/>
        </p:nvSpPr>
        <p:spPr>
          <a:xfrm>
            <a:off x="303212" y="6116577"/>
            <a:ext cx="4900701" cy="5355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80" dirty="0" err="1">
                <a:solidFill>
                  <a:schemeClr val="bg1">
                    <a:lumMod val="50000"/>
                  </a:schemeClr>
                </a:solidFill>
              </a:rPr>
              <a:t>א.דניאל</a:t>
            </a:r>
            <a:r>
              <a:rPr lang="he-IL" sz="2880" dirty="0">
                <a:solidFill>
                  <a:schemeClr val="bg1">
                    <a:lumMod val="50000"/>
                  </a:schemeClr>
                </a:solidFill>
              </a:rPr>
              <a:t> ו-ג. נאור 2020, אוני ת"א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FA921D7F-6F12-4751-A109-85F6EC080981}"/>
              </a:ext>
            </a:extLst>
          </p:cNvPr>
          <p:cNvGrpSpPr/>
          <p:nvPr/>
        </p:nvGrpSpPr>
        <p:grpSpPr>
          <a:xfrm>
            <a:off x="1330773" y="3125566"/>
            <a:ext cx="2240665" cy="2457386"/>
            <a:chOff x="3287298" y="2189398"/>
            <a:chExt cx="2508838" cy="2662917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1709D6F4-EE0B-42F6-8741-40C73D4CC2DD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7985" y="2189398"/>
              <a:ext cx="1398151" cy="2632348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747D71C5-6FDA-4EFD-BC88-34E2CAFA618C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7298" y="2312005"/>
              <a:ext cx="1242153" cy="2540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37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B81602F8-BB61-484F-9CCF-4CE14F6B56FD}"/>
              </a:ext>
            </a:extLst>
          </p:cNvPr>
          <p:cNvGrpSpPr/>
          <p:nvPr/>
        </p:nvGrpSpPr>
        <p:grpSpPr>
          <a:xfrm>
            <a:off x="346583" y="261118"/>
            <a:ext cx="11264967" cy="1256039"/>
            <a:chOff x="453930" y="211364"/>
            <a:chExt cx="10393555" cy="1256039"/>
          </a:xfrm>
          <a:solidFill>
            <a:srgbClr val="FFC000"/>
          </a:solidFill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EF75E245-52CF-45A0-8A81-16C88D1B8C85}"/>
                </a:ext>
              </a:extLst>
            </p:cNvPr>
            <p:cNvGrpSpPr/>
            <p:nvPr/>
          </p:nvGrpSpPr>
          <p:grpSpPr>
            <a:xfrm>
              <a:off x="453930" y="211364"/>
              <a:ext cx="10393555" cy="923121"/>
              <a:chOff x="0" y="19439"/>
              <a:chExt cx="9144000" cy="769268"/>
            </a:xfrm>
            <a:grpFill/>
          </p:grpSpPr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DE64983E-731E-41A9-B18A-878FCAC88F82}"/>
                  </a:ext>
                </a:extLst>
              </p:cNvPr>
              <p:cNvSpPr/>
              <p:nvPr/>
            </p:nvSpPr>
            <p:spPr>
              <a:xfrm>
                <a:off x="0" y="19439"/>
                <a:ext cx="9144000" cy="769268"/>
              </a:xfrm>
              <a:prstGeom prst="rect">
                <a:avLst/>
              </a:prstGeom>
              <a:solidFill>
                <a:srgbClr val="00206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80"/>
              </a:p>
            </p:txBody>
          </p:sp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9FF16562-282F-4F10-B958-D8C7A08C06A4}"/>
                  </a:ext>
                </a:extLst>
              </p:cNvPr>
              <p:cNvSpPr/>
              <p:nvPr/>
            </p:nvSpPr>
            <p:spPr>
              <a:xfrm>
                <a:off x="1409413" y="93055"/>
                <a:ext cx="7585931" cy="6706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he-IL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תמונת מצב  </a:t>
                </a:r>
                <a:r>
                  <a:rPr lang="he-IL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he-IL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– שפה מוכרת אבל אחרת</a:t>
                </a:r>
              </a:p>
            </p:txBody>
          </p:sp>
        </p:grp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BA9D6FC-9029-4065-A811-7C4BBA2DB236}"/>
                </a:ext>
              </a:extLst>
            </p:cNvPr>
            <p:cNvSpPr/>
            <p:nvPr/>
          </p:nvSpPr>
          <p:spPr>
            <a:xfrm>
              <a:off x="453930" y="1127710"/>
              <a:ext cx="866276" cy="339693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EF455736-4CDB-4CB9-9340-3A91F33FD0E9}"/>
              </a:ext>
            </a:extLst>
          </p:cNvPr>
          <p:cNvGrpSpPr/>
          <p:nvPr/>
        </p:nvGrpSpPr>
        <p:grpSpPr>
          <a:xfrm>
            <a:off x="159645" y="3962400"/>
            <a:ext cx="3031554" cy="2895600"/>
            <a:chOff x="3287298" y="2189398"/>
            <a:chExt cx="2508838" cy="2662917"/>
          </a:xfrm>
        </p:grpSpPr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ABA5EB92-345A-4680-AA5E-FAB6D258EE99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7985" y="2189398"/>
              <a:ext cx="1398151" cy="2632348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24DCB1C0-AF0A-4697-BD6F-07E008871916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7298" y="2312005"/>
              <a:ext cx="1242153" cy="2540310"/>
            </a:xfrm>
            <a:prstGeom prst="rect">
              <a:avLst/>
            </a:prstGeom>
          </p:spPr>
        </p:pic>
      </p:grp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CD59A165-A3AF-4FA7-8475-479A3AE9CC5A}"/>
              </a:ext>
            </a:extLst>
          </p:cNvPr>
          <p:cNvSpPr txBox="1"/>
          <p:nvPr/>
        </p:nvSpPr>
        <p:spPr>
          <a:xfrm>
            <a:off x="3163687" y="1242568"/>
            <a:ext cx="3031554" cy="605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קשר</a:t>
            </a:r>
          </a:p>
          <a:p>
            <a:pPr algn="r" rtl="1"/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מורה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תלמיד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כיתה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שיעור, הפסקה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נוכחות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ריכוז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שיעורי בית..... 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פעילות חברתית</a:t>
            </a:r>
          </a:p>
          <a:p>
            <a:pPr algn="r" rtl="1">
              <a:lnSpc>
                <a:spcPct val="115000"/>
              </a:lnSpc>
            </a:pPr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שגרה</a:t>
            </a:r>
          </a:p>
          <a:p>
            <a:pPr algn="r" rtl="1"/>
            <a:endParaRPr lang="he-IL" sz="28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A1ECB019-F086-4181-A598-058DFE0C066A}"/>
              </a:ext>
            </a:extLst>
          </p:cNvPr>
          <p:cNvSpPr txBox="1"/>
          <p:nvPr/>
        </p:nvSpPr>
        <p:spPr>
          <a:xfrm>
            <a:off x="7323218" y="1006734"/>
            <a:ext cx="4682775" cy="5806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מטוש</a:t>
            </a:r>
          </a:p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הדבקה </a:t>
            </a:r>
            <a:r>
              <a:rPr lang="he-IL" sz="3600" dirty="0" err="1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אקספוננציאלית</a:t>
            </a:r>
            <a:endParaRPr lang="he-IL" sz="3600" dirty="0">
              <a:solidFill>
                <a:srgbClr val="C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קטיעת שרשרת ההדבקה</a:t>
            </a:r>
          </a:p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תסמינים</a:t>
            </a:r>
          </a:p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השטחת עקומה</a:t>
            </a:r>
          </a:p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בדיקה </a:t>
            </a:r>
            <a:r>
              <a:rPr lang="he-IL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סרולוגית</a:t>
            </a:r>
            <a:endParaRPr lang="he-IL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חקירה אפידמיולוגית</a:t>
            </a:r>
          </a:p>
        </p:txBody>
      </p:sp>
    </p:spTree>
    <p:extLst>
      <p:ext uri="{BB962C8B-B14F-4D97-AF65-F5344CB8AC3E}">
        <p14:creationId xmlns:p14="http://schemas.microsoft.com/office/powerpoint/2010/main" val="279567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1E8FBE-B0EF-40E9-8638-ED38994D67B0}"/>
              </a:ext>
            </a:extLst>
          </p:cNvPr>
          <p:cNvSpPr txBox="1"/>
          <p:nvPr/>
        </p:nvSpPr>
        <p:spPr>
          <a:xfrm>
            <a:off x="2259039" y="759624"/>
            <a:ext cx="68158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rgbClr val="0033CC"/>
                </a:solidFill>
              </a:rPr>
              <a:t>מטרות השיחה</a:t>
            </a: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4CA88BB1-A90C-48F7-9091-FEC446EF3020}"/>
              </a:ext>
            </a:extLst>
          </p:cNvPr>
          <p:cNvGrpSpPr/>
          <p:nvPr/>
        </p:nvGrpSpPr>
        <p:grpSpPr>
          <a:xfrm>
            <a:off x="9675812" y="274640"/>
            <a:ext cx="2133600" cy="1780508"/>
            <a:chOff x="3676651" y="1381125"/>
            <a:chExt cx="4834172" cy="4944340"/>
          </a:xfrm>
        </p:grpSpPr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F062EE8B-1353-4FAD-B990-800CA8F585A5}"/>
                </a:ext>
              </a:extLst>
            </p:cNvPr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F75CF524-3C5F-4452-93D3-3FB2135A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FDE2791-2658-4B9A-8E44-796620F4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9763A0D-5B94-4AAF-A41F-7A67A9C6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1EABCAE-12B1-41FA-9876-09C6E118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CD4B1C5-B274-4344-8C23-9C505BC3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495DD5ED-321E-4BCC-920D-D56625072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544F6D0-ACE8-42FC-9A43-1DE9CAE1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FBF95287-F0D3-447A-9AB7-E744389C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C3082F0-7B92-4733-A46D-6427B11A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2ECD304-607B-488C-9EF6-B718F36D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F5605E00-FAAF-4CF1-BA5E-1407C5DC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16F6FD9-9BC3-4B17-88A9-8E5BBCE5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47F2BF8-8788-45C7-A1CE-F5B7E9585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D2A14222-847B-456B-A9E2-FBC72B18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C2C9820-E17E-4125-A404-78B20055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0470408-8B06-4165-B7B2-876F5F2B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D269CFC8-EB2A-4D3B-AA4B-A300DFED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251" y="1722504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4098CA1-CAE1-4777-9D7F-4A9D93AD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0064A4AE-FF3E-4A34-B3FC-FE5C039E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EB59697-A993-4C70-947F-C6FC5DB44DC8}"/>
              </a:ext>
            </a:extLst>
          </p:cNvPr>
          <p:cNvSpPr txBox="1"/>
          <p:nvPr/>
        </p:nvSpPr>
        <p:spPr>
          <a:xfrm>
            <a:off x="-326542" y="2149553"/>
            <a:ext cx="11778516" cy="62786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600" dirty="0">
                <a:solidFill>
                  <a:srgbClr val="002060"/>
                </a:solidFill>
              </a:rPr>
              <a:t>הצגת הנחות יסוד ועקרונות התערבות במצבי משבר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600" dirty="0">
                <a:solidFill>
                  <a:srgbClr val="002060"/>
                </a:solidFill>
              </a:rPr>
              <a:t>למידה מאירוע התפשטות נגיף הקורונה -</a:t>
            </a:r>
            <a:r>
              <a:rPr lang="en-US" sz="3600" dirty="0">
                <a:solidFill>
                  <a:srgbClr val="002060"/>
                </a:solidFill>
              </a:rPr>
              <a:t>;case study </a:t>
            </a:r>
            <a:r>
              <a:rPr lang="he-IL" sz="3600" dirty="0">
                <a:solidFill>
                  <a:srgbClr val="002060"/>
                </a:solidFill>
              </a:rPr>
              <a:t> 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600" dirty="0">
                <a:solidFill>
                  <a:srgbClr val="002060"/>
                </a:solidFill>
              </a:rPr>
              <a:t>היכרות עם היחידה בכלל ובהדגש לימים של קורונה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</a:p>
          <a:p>
            <a:pPr algn="r" rtl="1">
              <a:lnSpc>
                <a:spcPct val="150000"/>
              </a:lnSpc>
            </a:pPr>
            <a:endParaRPr lang="en-US" sz="3600" dirty="0">
              <a:solidFill>
                <a:srgbClr val="002060"/>
              </a:solidFill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endParaRPr lang="he-IL" sz="3600" dirty="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</a:pPr>
            <a:endParaRPr lang="he-IL" sz="3600" dirty="0">
              <a:solidFill>
                <a:srgbClr val="002060"/>
              </a:solidFill>
            </a:endParaRPr>
          </a:p>
          <a:p>
            <a:pPr algn="r" rtl="1">
              <a:lnSpc>
                <a:spcPct val="150000"/>
              </a:lnSpc>
            </a:pPr>
            <a:endParaRPr lang="he-IL" sz="3600" dirty="0">
              <a:solidFill>
                <a:srgbClr val="002060"/>
              </a:solidFill>
            </a:endParaRPr>
          </a:p>
          <a:p>
            <a:pPr algn="r" rtl="1"/>
            <a:endParaRPr lang="he-IL" dirty="0"/>
          </a:p>
        </p:txBody>
      </p: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E3304CC0-4C27-4928-A4E9-40C2998C1703}"/>
              </a:ext>
            </a:extLst>
          </p:cNvPr>
          <p:cNvGrpSpPr/>
          <p:nvPr/>
        </p:nvGrpSpPr>
        <p:grpSpPr>
          <a:xfrm>
            <a:off x="1827212" y="5072147"/>
            <a:ext cx="1583491" cy="1785853"/>
            <a:chOff x="125000" y="3598429"/>
            <a:chExt cx="1720296" cy="1993943"/>
          </a:xfrm>
        </p:grpSpPr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39940563-B179-42CC-A918-27321EEACFF2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00" y="3598429"/>
              <a:ext cx="909696" cy="197581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03021A22-9848-4610-851C-F82EB9AEA92C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219" y="3633205"/>
              <a:ext cx="797077" cy="1959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4546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B81602F8-BB61-484F-9CCF-4CE14F6B56FD}"/>
              </a:ext>
            </a:extLst>
          </p:cNvPr>
          <p:cNvGrpSpPr/>
          <p:nvPr/>
        </p:nvGrpSpPr>
        <p:grpSpPr>
          <a:xfrm>
            <a:off x="897635" y="167761"/>
            <a:ext cx="10393554" cy="1256039"/>
            <a:chOff x="453930" y="211364"/>
            <a:chExt cx="10393554" cy="1256039"/>
          </a:xfrm>
          <a:solidFill>
            <a:srgbClr val="FFC000"/>
          </a:solidFill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EF75E245-52CF-45A0-8A81-16C88D1B8C85}"/>
                </a:ext>
              </a:extLst>
            </p:cNvPr>
            <p:cNvGrpSpPr/>
            <p:nvPr/>
          </p:nvGrpSpPr>
          <p:grpSpPr>
            <a:xfrm>
              <a:off x="453930" y="211364"/>
              <a:ext cx="10393554" cy="923121"/>
              <a:chOff x="0" y="19439"/>
              <a:chExt cx="9144000" cy="769268"/>
            </a:xfrm>
            <a:grpFill/>
          </p:grpSpPr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DE64983E-731E-41A9-B18A-878FCAC88F82}"/>
                  </a:ext>
                </a:extLst>
              </p:cNvPr>
              <p:cNvSpPr/>
              <p:nvPr/>
            </p:nvSpPr>
            <p:spPr>
              <a:xfrm>
                <a:off x="0" y="19439"/>
                <a:ext cx="9144000" cy="769268"/>
              </a:xfrm>
              <a:prstGeom prst="rect">
                <a:avLst/>
              </a:prstGeom>
              <a:solidFill>
                <a:srgbClr val="00206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8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9FF16562-282F-4F10-B958-D8C7A08C06A4}"/>
                  </a:ext>
                </a:extLst>
              </p:cNvPr>
              <p:cNvSpPr/>
              <p:nvPr/>
            </p:nvSpPr>
            <p:spPr>
              <a:xfrm>
                <a:off x="762129" y="68665"/>
                <a:ext cx="8186979" cy="6706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he-IL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תמונת מצב  </a:t>
                </a:r>
                <a:r>
                  <a:rPr lang="he-IL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he-IL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   -   מתבגרים וילדים בבית</a:t>
                </a:r>
              </a:p>
            </p:txBody>
          </p:sp>
        </p:grp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BA9D6FC-9029-4065-A811-7C4BBA2DB236}"/>
                </a:ext>
              </a:extLst>
            </p:cNvPr>
            <p:cNvSpPr/>
            <p:nvPr/>
          </p:nvSpPr>
          <p:spPr>
            <a:xfrm>
              <a:off x="453930" y="1127710"/>
              <a:ext cx="866276" cy="339693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מלבן 13">
            <a:extLst>
              <a:ext uri="{FF2B5EF4-FFF2-40B4-BE49-F238E27FC236}">
                <a16:creationId xmlns:a16="http://schemas.microsoft.com/office/drawing/2014/main" id="{A482441B-7F87-4E1B-9D4F-4A0A8FFA7DAA}"/>
              </a:ext>
            </a:extLst>
          </p:cNvPr>
          <p:cNvSpPr/>
          <p:nvPr/>
        </p:nvSpPr>
        <p:spPr>
          <a:xfrm>
            <a:off x="608979" y="924385"/>
            <a:ext cx="7387411" cy="553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he-IL" sz="168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168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he-IL" sz="288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 עזר להגברת רווחה נפשית</a:t>
            </a:r>
          </a:p>
          <a:p>
            <a:pPr marL="411480" indent="-41148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העברת </a:t>
            </a:r>
            <a:r>
              <a:rPr lang="he-IL" u="sng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מסר</a:t>
            </a: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של חשיבות הפעילות </a:t>
            </a:r>
            <a:r>
              <a:rPr lang="he-IL" u="sng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וציפייה</a:t>
            </a: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להשתתפות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e-I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41148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הגברת תחושת </a:t>
            </a:r>
            <a:r>
              <a:rPr lang="he-IL" u="sng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השייכות והחיבור החברתי  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בכל פעילות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1480" indent="-41148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יצירת </a:t>
            </a: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שגרה של </a:t>
            </a:r>
            <a:r>
              <a:rPr lang="he-IL" u="sng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קשר בין אישי 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ובילוי עם אחרים.</a:t>
            </a:r>
          </a:p>
          <a:p>
            <a:pPr marL="411480" indent="-41148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שימת דגש פחותה על חובות 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וכללים ויותר על </a:t>
            </a:r>
            <a:r>
              <a:rPr lang="he-IL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ה"ביחד"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11480" indent="-41148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חיזוק הנטיות </a:t>
            </a:r>
            <a:r>
              <a:rPr lang="he-IL" u="sng" dirty="0">
                <a:solidFill>
                  <a:srgbClr val="0066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לפעילות</a:t>
            </a: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,נחישות ,ערנות ,קשב ונתינה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e-IL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41148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u="sng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ביסוס הידיעה שש </a:t>
            </a:r>
            <a:r>
              <a:rPr lang="he-IL" u="sng" dirty="0">
                <a:solidFill>
                  <a:srgbClr val="0066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מי שיוכל להקשיב </a:t>
            </a:r>
            <a:r>
              <a:rPr lang="he-IL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ולייעץ בפתרון בעיות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e-IL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endParaRPr lang="he-IL" sz="168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7182F768-A41C-4893-95F1-2CF039ADA9D2}"/>
              </a:ext>
            </a:extLst>
          </p:cNvPr>
          <p:cNvSpPr/>
          <p:nvPr/>
        </p:nvSpPr>
        <p:spPr>
          <a:xfrm>
            <a:off x="7630052" y="1221296"/>
            <a:ext cx="4393374" cy="638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he-IL" sz="168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8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אתגרים בימי הקורונה </a:t>
            </a:r>
            <a:r>
              <a:rPr lang="he-IL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(בנוסף לאתגרי התבגרות קיימים).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איום בריאותי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חשש לחיים.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התמודדות כלכלית.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פגיעה בפעילות חברתית ובפנאי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למידה מרחוק</a:t>
            </a:r>
          </a:p>
          <a:p>
            <a:pPr marL="342900" indent="-342900" algn="r" rtl="1">
              <a:buFont typeface="Wingdings" panose="05000000000000000000" pitchFamily="2" charset="2"/>
              <a:buChar char="§"/>
            </a:pP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רגשות </a:t>
            </a:r>
            <a:r>
              <a:rPr lang="he-IL" sz="2800" dirty="0" err="1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נילווים</a:t>
            </a:r>
            <a:r>
              <a:rPr lang="he-IL" sz="28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68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חוסר שקט, טרדה, לחץ, רגזנות, עצב, בדידות...</a:t>
            </a:r>
          </a:p>
          <a:p>
            <a:pPr algn="r" rtl="1"/>
            <a:endParaRPr lang="he-IL" sz="168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he-IL" sz="168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endParaRPr lang="he-IL" sz="168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BEE1077-8B65-4C39-9E71-8009BAE90047}"/>
              </a:ext>
            </a:extLst>
          </p:cNvPr>
          <p:cNvSpPr txBox="1"/>
          <p:nvPr/>
        </p:nvSpPr>
        <p:spPr>
          <a:xfrm>
            <a:off x="684212" y="6294787"/>
            <a:ext cx="38266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>
                <a:solidFill>
                  <a:schemeClr val="bg2">
                    <a:lumMod val="50000"/>
                  </a:schemeClr>
                </a:solidFill>
              </a:rPr>
              <a:t>(דניאל ונאור 2020, אוני ת"א)</a:t>
            </a:r>
          </a:p>
        </p:txBody>
      </p:sp>
    </p:spTree>
    <p:extLst>
      <p:ext uri="{BB962C8B-B14F-4D97-AF65-F5344CB8AC3E}">
        <p14:creationId xmlns:p14="http://schemas.microsoft.com/office/powerpoint/2010/main" val="46656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B81602F8-BB61-484F-9CCF-4CE14F6B56FD}"/>
              </a:ext>
            </a:extLst>
          </p:cNvPr>
          <p:cNvGrpSpPr/>
          <p:nvPr/>
        </p:nvGrpSpPr>
        <p:grpSpPr>
          <a:xfrm>
            <a:off x="897635" y="152400"/>
            <a:ext cx="10393555" cy="1256039"/>
            <a:chOff x="453930" y="211364"/>
            <a:chExt cx="10393555" cy="1256039"/>
          </a:xfrm>
          <a:solidFill>
            <a:srgbClr val="FFC000"/>
          </a:solidFill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EF75E245-52CF-45A0-8A81-16C88D1B8C85}"/>
                </a:ext>
              </a:extLst>
            </p:cNvPr>
            <p:cNvGrpSpPr/>
            <p:nvPr/>
          </p:nvGrpSpPr>
          <p:grpSpPr>
            <a:xfrm>
              <a:off x="453930" y="211364"/>
              <a:ext cx="10393555" cy="923121"/>
              <a:chOff x="0" y="19439"/>
              <a:chExt cx="9144000" cy="769268"/>
            </a:xfrm>
            <a:grpFill/>
          </p:grpSpPr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DE64983E-731E-41A9-B18A-878FCAC88F82}"/>
                  </a:ext>
                </a:extLst>
              </p:cNvPr>
              <p:cNvSpPr/>
              <p:nvPr/>
            </p:nvSpPr>
            <p:spPr>
              <a:xfrm>
                <a:off x="0" y="19439"/>
                <a:ext cx="9144000" cy="769268"/>
              </a:xfrm>
              <a:prstGeom prst="rect">
                <a:avLst/>
              </a:prstGeom>
              <a:solidFill>
                <a:srgbClr val="002060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88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9FF16562-282F-4F10-B958-D8C7A08C06A4}"/>
                  </a:ext>
                </a:extLst>
              </p:cNvPr>
              <p:cNvSpPr/>
              <p:nvPr/>
            </p:nvSpPr>
            <p:spPr>
              <a:xfrm>
                <a:off x="240173" y="70880"/>
                <a:ext cx="8663654" cy="670644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he-IL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תמונת מצב  </a:t>
                </a:r>
                <a:r>
                  <a:rPr lang="he-IL" sz="44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he-IL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– "קשר ותקשורת וירטואליים"</a:t>
                </a:r>
              </a:p>
            </p:txBody>
          </p:sp>
        </p:grp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6BA9D6FC-9029-4065-A811-7C4BBA2DB236}"/>
                </a:ext>
              </a:extLst>
            </p:cNvPr>
            <p:cNvSpPr/>
            <p:nvPr/>
          </p:nvSpPr>
          <p:spPr>
            <a:xfrm>
              <a:off x="453930" y="1127710"/>
              <a:ext cx="866276" cy="339693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E4A195B2-0EDA-4DCD-8363-C22FD2547D80}"/>
              </a:ext>
            </a:extLst>
          </p:cNvPr>
          <p:cNvSpPr txBox="1"/>
          <p:nvPr/>
        </p:nvSpPr>
        <p:spPr>
          <a:xfrm>
            <a:off x="7073984" y="914400"/>
            <a:ext cx="4267200" cy="78483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קשר אישי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עין ומבט עין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קריאת שפת גוף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מבט ממוקד במסך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ופרטיות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מסכים שחורים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דיון וצ'אט - </a:t>
            </a:r>
            <a:r>
              <a:rPr lang="en-US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מענה פרטני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משך המפגשים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28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sz="28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endParaRPr lang="he-IL" sz="2880" dirty="0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C30AB916-9FE4-4A29-AEFA-42DD6F547104}"/>
              </a:ext>
            </a:extLst>
          </p:cNvPr>
          <p:cNvSpPr txBox="1"/>
          <p:nvPr/>
        </p:nvSpPr>
        <p:spPr>
          <a:xfrm>
            <a:off x="725297" y="1176459"/>
            <a:ext cx="5852248" cy="5993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איזון בין הרצאה להפעלה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עבודה בחדרי </a:t>
            </a:r>
            <a:r>
              <a:rPr lang="en-US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endParaRPr lang="he-IL" sz="288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שדר מבית הספר על הלמידה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חובה מול בחירה בהשתתפות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דגש על חוויה חברתית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מעורבות הורים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גיבוי קשר בדרכים נוספות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לכידות קבוצתית וכיתתית</a:t>
            </a:r>
          </a:p>
          <a:p>
            <a:pPr algn="r" rtl="1">
              <a:lnSpc>
                <a:spcPct val="150000"/>
              </a:lnSpc>
            </a:pPr>
            <a:endParaRPr lang="he-IL" sz="288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9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>
            <a:extLst>
              <a:ext uri="{FF2B5EF4-FFF2-40B4-BE49-F238E27FC236}">
                <a16:creationId xmlns:a16="http://schemas.microsoft.com/office/drawing/2014/main" id="{FCBC373E-84BF-45E3-AAD0-7DEA54EC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12" y="89019"/>
            <a:ext cx="6858000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33CC"/>
                </a:solidFill>
                <a:cs typeface="+mn-cs"/>
              </a:rPr>
              <a:t>אז מה הייתה הבעיה?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C48B2EE-0DE4-441C-A8D2-CC0F4FA11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2" t="28889" r="7088" b="12222"/>
          <a:stretch/>
        </p:blipFill>
        <p:spPr>
          <a:xfrm>
            <a:off x="2057249" y="1295400"/>
            <a:ext cx="8074326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1719088-ED2C-4DF3-9CFC-728E540B4D47}"/>
              </a:ext>
            </a:extLst>
          </p:cNvPr>
          <p:cNvSpPr txBox="1"/>
          <p:nvPr/>
        </p:nvSpPr>
        <p:spPr>
          <a:xfrm>
            <a:off x="2984495" y="5613519"/>
            <a:ext cx="651011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dirty="0">
                <a:solidFill>
                  <a:srgbClr val="002060"/>
                </a:solidFill>
              </a:rPr>
              <a:t>בית הספר ב"העתק הדבק"</a:t>
            </a:r>
          </a:p>
        </p:txBody>
      </p:sp>
    </p:spTree>
    <p:extLst>
      <p:ext uri="{BB962C8B-B14F-4D97-AF65-F5344CB8AC3E}">
        <p14:creationId xmlns:p14="http://schemas.microsoft.com/office/powerpoint/2010/main" val="276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0FC9442E-D11C-41DB-A2BE-0964D42B8F4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2" y="-139700"/>
            <a:ext cx="11582400" cy="7848600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79412" y="2590800"/>
            <a:ext cx="7998816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6000" dirty="0">
                <a:solidFill>
                  <a:srgbClr val="C00000"/>
                </a:solidFill>
                <a:latin typeface="Guttman Yad" panose="02010401010101010101" pitchFamily="2" charset="-79"/>
                <a:ea typeface="+mn-ea"/>
                <a:cs typeface="+mn-cs"/>
              </a:rPr>
              <a:t>במה שונה משבר הקורונה מחירום מוכר?</a:t>
            </a:r>
          </a:p>
        </p:txBody>
      </p:sp>
    </p:spTree>
    <p:extLst>
      <p:ext uri="{BB962C8B-B14F-4D97-AF65-F5344CB8AC3E}">
        <p14:creationId xmlns:p14="http://schemas.microsoft.com/office/powerpoint/2010/main" val="230767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A8233280-EA06-402B-9556-D6B991250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05969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table">
            <a:tbl>
              <a:tblPr rtl="1" firstRow="1" firstCol="1" bandRow="1">
                <a:tableStyleId>{68D230F3-CF80-4859-8CE7-A43EE81993B5}</a:tableStyleId>
              </a:tblPr>
              <a:tblGrid>
                <a:gridCol w="1549054">
                  <a:extLst>
                    <a:ext uri="{9D8B030D-6E8A-4147-A177-3AD203B41FA5}">
                      <a16:colId xmlns:a16="http://schemas.microsoft.com/office/drawing/2014/main" val="1594504677"/>
                    </a:ext>
                  </a:extLst>
                </a:gridCol>
                <a:gridCol w="3429662">
                  <a:extLst>
                    <a:ext uri="{9D8B030D-6E8A-4147-A177-3AD203B41FA5}">
                      <a16:colId xmlns:a16="http://schemas.microsoft.com/office/drawing/2014/main" val="3518550295"/>
                    </a:ext>
                  </a:extLst>
                </a:gridCol>
                <a:gridCol w="7210109">
                  <a:extLst>
                    <a:ext uri="{9D8B030D-6E8A-4147-A177-3AD203B41FA5}">
                      <a16:colId xmlns:a16="http://schemas.microsoft.com/office/drawing/2014/main" val="936533829"/>
                    </a:ext>
                  </a:extLst>
                </a:gridCol>
              </a:tblGrid>
              <a:tr h="792697">
                <a:tc>
                  <a:txBody>
                    <a:bodyPr/>
                    <a:lstStyle/>
                    <a:p>
                      <a:pPr algn="ctr" rtl="1"/>
                      <a:r>
                        <a:rPr lang="he-IL" sz="2800" b="1" dirty="0">
                          <a:solidFill>
                            <a:srgbClr val="002060"/>
                          </a:solidFill>
                        </a:rPr>
                        <a:t>הנושא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400" b="0" dirty="0">
                          <a:solidFill>
                            <a:srgbClr val="002060"/>
                          </a:solidFill>
                        </a:rPr>
                        <a:t>חירום מוכר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4400" b="0" dirty="0">
                          <a:solidFill>
                            <a:srgbClr val="002060"/>
                          </a:solidFill>
                        </a:rPr>
                        <a:t>משבר הקורונה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9858"/>
                  </a:ext>
                </a:extLst>
              </a:tr>
              <a:tr h="856112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rgbClr val="002060"/>
                          </a:solidFill>
                        </a:rPr>
                        <a:t>אופי האירוע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>
                          <a:solidFill>
                            <a:srgbClr val="C00000"/>
                          </a:solidFill>
                        </a:rPr>
                        <a:t>כלל המדינה או אזור מסוים.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כלל המדינה באירוע בסדר גודל עולמי.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167338"/>
                  </a:ext>
                </a:extLst>
              </a:tr>
              <a:tr h="1236607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rgbClr val="002060"/>
                          </a:solidFill>
                        </a:rPr>
                        <a:t>אופי הקשיים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>
                          <a:solidFill>
                            <a:srgbClr val="C00000"/>
                          </a:solidFill>
                        </a:rPr>
                        <a:t>מגוון - מפציעה ועד אובדן חיים.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1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he-IL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פחות פציעה ומוות ויותר  </a:t>
                      </a:r>
                      <a:r>
                        <a:rPr lang="he-IL" sz="2400" b="1" dirty="0">
                          <a:solidFill>
                            <a:srgbClr val="0066CC"/>
                          </a:solidFill>
                        </a:rPr>
                        <a:t>גורמי הלחץ מרכזיים בו זמנית במשך זמן ארוך וללא אופק לסיום </a:t>
                      </a:r>
                      <a:r>
                        <a:rPr lang="he-IL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(נפשי, כלכלי, חברתי, מדיני...)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426513"/>
                  </a:ext>
                </a:extLst>
              </a:tr>
              <a:tr h="998564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rgbClr val="002060"/>
                          </a:solidFill>
                        </a:rPr>
                        <a:t>מיקוד התערבות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>
                          <a:solidFill>
                            <a:srgbClr val="C00000"/>
                          </a:solidFill>
                        </a:rPr>
                        <a:t>בנפגעים ובמעגלי פגיעות (חלק סובל במיוחד).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</a:pPr>
                      <a:r>
                        <a:rPr lang="he-IL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יצירת מסגרת חינוכית שתשמר את מטרות בית הספר. ריכוז העבודה הכלל משרדית </a:t>
                      </a:r>
                      <a:r>
                        <a:rPr lang="he-IL" sz="2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בלמידה מרחוק.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44880"/>
                  </a:ext>
                </a:extLst>
              </a:tr>
              <a:tr h="1617101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rgbClr val="002060"/>
                          </a:solidFill>
                        </a:rPr>
                        <a:t>תפקיד שפ"י/יחידה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dirty="0">
                          <a:solidFill>
                            <a:srgbClr val="C00000"/>
                          </a:solidFill>
                        </a:rPr>
                        <a:t>תהליך החינוכי המתמקד בנפגעים באופן חריף ובשמירה על קשר ממוקד עם כלל האוכלוסיות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0000"/>
                        </a:lnSpc>
                      </a:pPr>
                      <a:r>
                        <a:rPr lang="he-IL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תהליך חינוכי שמתמקד בהעלאת  מודעות למצוקות הקיימות והצפויות </a:t>
                      </a:r>
                      <a:r>
                        <a:rPr lang="he-IL" sz="2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ובייצור חלופות לתלמידים בסיכון או אלה שעוברים אירועי  משבר חריף.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06869"/>
                  </a:ext>
                </a:extLst>
              </a:tr>
              <a:tr h="1356919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dirty="0">
                          <a:solidFill>
                            <a:srgbClr val="002060"/>
                          </a:solidFill>
                        </a:rPr>
                        <a:t>התמודדות מקצועית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rgbClr val="C00000"/>
                          </a:solidFill>
                        </a:rPr>
                        <a:t>מיפוי מעגלי פגיעות, ליווי והדרכה בהתאם.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בתחילת המשבר-התנהלות מותאמת חירום מוכר: בתי"ס בבידוד, מכתבים למורים, גננות והורים, הנחיות, חומרים...</a:t>
                      </a:r>
                    </a:p>
                    <a:p>
                      <a:pPr marL="0" marR="0" lvl="0" indent="0" algn="r" defTabSz="1218987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rgbClr val="0066CC"/>
                          </a:solidFill>
                          <a:latin typeface="+mn-lt"/>
                          <a:ea typeface="+mn-ea"/>
                          <a:cs typeface="+mn-cs"/>
                        </a:rPr>
                        <a:t>המערכת נדרשה לשינוי מערכתי מהמעלה השנייה.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535676"/>
                  </a:ext>
                </a:extLst>
              </a:tr>
            </a:tbl>
          </a:graphicData>
        </a:graphic>
      </p:graphicFrame>
      <p:sp>
        <p:nvSpPr>
          <p:cNvPr id="3" name="ענן 2">
            <a:extLst>
              <a:ext uri="{FF2B5EF4-FFF2-40B4-BE49-F238E27FC236}">
                <a16:creationId xmlns:a16="http://schemas.microsoft.com/office/drawing/2014/main" id="{181CEA12-E69E-42D0-9490-E0CBEA2DD41A}"/>
              </a:ext>
            </a:extLst>
          </p:cNvPr>
          <p:cNvSpPr/>
          <p:nvPr/>
        </p:nvSpPr>
        <p:spPr>
          <a:xfrm>
            <a:off x="684212" y="2133600"/>
            <a:ext cx="10591800" cy="40386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>
                <a:solidFill>
                  <a:srgbClr val="002060"/>
                </a:solidFill>
              </a:rPr>
              <a:t>לא מדובר בחירום מוכר   אלא ב - </a:t>
            </a:r>
            <a:r>
              <a:rPr lang="he-IL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"חירום פדגוגי",</a:t>
            </a:r>
          </a:p>
          <a:p>
            <a:pPr algn="ctr"/>
            <a:r>
              <a:rPr lang="en-US" sz="4800" dirty="0">
                <a:solidFill>
                  <a:srgbClr val="002060"/>
                </a:solidFill>
              </a:rPr>
              <a:t>;</a:t>
            </a:r>
            <a:r>
              <a:rPr lang="he-IL" sz="4800" dirty="0">
                <a:solidFill>
                  <a:srgbClr val="002060"/>
                </a:solidFill>
              </a:rPr>
              <a:t>המחייב ניהול ויצירת שליטה</a:t>
            </a:r>
          </a:p>
        </p:txBody>
      </p:sp>
    </p:spTree>
    <p:extLst>
      <p:ext uri="{BB962C8B-B14F-4D97-AF65-F5344CB8AC3E}">
        <p14:creationId xmlns:p14="http://schemas.microsoft.com/office/powerpoint/2010/main" val="323983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455D35F0-DF54-4381-8671-947C86AB3978}"/>
              </a:ext>
            </a:extLst>
          </p:cNvPr>
          <p:cNvGrpSpPr/>
          <p:nvPr/>
        </p:nvGrpSpPr>
        <p:grpSpPr>
          <a:xfrm>
            <a:off x="2243088" y="840904"/>
            <a:ext cx="9953513" cy="5748653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8DAD19DC-2914-4614-90D2-7217BE22D1FA}"/>
              </a:ext>
            </a:extLst>
          </p:cNvPr>
          <p:cNvGrpSpPr/>
          <p:nvPr/>
        </p:nvGrpSpPr>
        <p:grpSpPr>
          <a:xfrm>
            <a:off x="96151" y="163766"/>
            <a:ext cx="2068635" cy="2015227"/>
            <a:chOff x="1412640" y="1381125"/>
            <a:chExt cx="4959350" cy="4944340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9E409113-BF31-4D46-BBF5-E4ADE6B9B903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094B8D2-AA9B-452A-A9D1-3EDEEAFC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086" y="1633624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AEE2EF8F-0687-4BF2-A6FB-466B03B6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ACBAD996-7344-45DE-AE3B-2F3B3140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501" y="1720851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13185BFB-F541-4E5C-B786-9E1F3130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027E0ACD-646A-417A-A200-127DFD1F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502" y="2443163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BDCF3054-EA01-4252-B14D-9F6C1D89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991B3343-0AC3-462A-B05F-F808B180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DF367BD2-0007-4D69-B266-10C317C79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9A99C9C9-8546-41B5-9C96-76CCB187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67F133C4-7F52-4616-92A0-8DEC7328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18DC548B-2118-4CC8-B210-607BF245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27263E55-33ED-480B-A3E0-19969B8E3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8E103A7B-6180-4892-819F-05954585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1DB0E803-B967-4F8F-BAA0-17EEC093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B3BD2D8B-843C-48EB-AD14-7A445B402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9CF85B68-3A82-4FAC-B6BB-7D37E57B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F078EC41-877B-465A-929B-764E98D5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5D089D7D-D941-4830-AD0D-DC869FCC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4EBA6771-7346-48D0-A9B1-934F2861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546833F3-6C9E-4461-9AC5-1A569D3C7784}"/>
                </a:ext>
              </a:extLst>
            </p:cNvPr>
            <p:cNvSpPr txBox="1"/>
            <p:nvPr/>
          </p:nvSpPr>
          <p:spPr>
            <a:xfrm>
              <a:off x="2523177" y="2208214"/>
              <a:ext cx="1053500" cy="90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7F7ED929-BDF6-426E-BD66-6A3D1F430B62}"/>
                </a:ext>
              </a:extLst>
            </p:cNvPr>
            <p:cNvSpPr txBox="1"/>
            <p:nvPr/>
          </p:nvSpPr>
          <p:spPr>
            <a:xfrm>
              <a:off x="3781350" y="1997475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B9343E9-10A9-441B-9BDC-6FE2128F0182}"/>
                </a:ext>
              </a:extLst>
            </p:cNvPr>
            <p:cNvSpPr txBox="1"/>
            <p:nvPr/>
          </p:nvSpPr>
          <p:spPr>
            <a:xfrm>
              <a:off x="4680431" y="2575828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C3D4FA75-D1A7-4E45-A530-33E41DEC8426}"/>
                </a:ext>
              </a:extLst>
            </p:cNvPr>
            <p:cNvSpPr txBox="1"/>
            <p:nvPr/>
          </p:nvSpPr>
          <p:spPr>
            <a:xfrm>
              <a:off x="5024684" y="3683002"/>
              <a:ext cx="1347306" cy="90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7B2EEC26-E290-4D4B-A008-E7DADF4565FF}"/>
                </a:ext>
              </a:extLst>
            </p:cNvPr>
            <p:cNvSpPr txBox="1"/>
            <p:nvPr/>
          </p:nvSpPr>
          <p:spPr>
            <a:xfrm>
              <a:off x="4565102" y="4733688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55EA5F78-8E53-4245-8142-89181A87923D}"/>
                </a:ext>
              </a:extLst>
            </p:cNvPr>
            <p:cNvSpPr txBox="1"/>
            <p:nvPr/>
          </p:nvSpPr>
          <p:spPr>
            <a:xfrm>
              <a:off x="3574583" y="5040580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1F57F170-85FD-49E1-9FEA-EA5A4E8FED86}"/>
                </a:ext>
              </a:extLst>
            </p:cNvPr>
            <p:cNvSpPr txBox="1"/>
            <p:nvPr/>
          </p:nvSpPr>
          <p:spPr>
            <a:xfrm>
              <a:off x="2646208" y="4790192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D087B6AB-8288-46E8-A375-A755F2030B57}"/>
                </a:ext>
              </a:extLst>
            </p:cNvPr>
            <p:cNvSpPr txBox="1"/>
            <p:nvPr/>
          </p:nvSpPr>
          <p:spPr>
            <a:xfrm>
              <a:off x="2024431" y="4003013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4F9912F3-D0D8-4240-9817-96F6674406BA}"/>
                </a:ext>
              </a:extLst>
            </p:cNvPr>
            <p:cNvSpPr txBox="1"/>
            <p:nvPr/>
          </p:nvSpPr>
          <p:spPr>
            <a:xfrm>
              <a:off x="1626155" y="2686051"/>
              <a:ext cx="1169199" cy="90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21261CFA-2363-4556-883D-06C6A6DE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954" y="0"/>
            <a:ext cx="8702139" cy="711081"/>
          </a:xfrm>
        </p:spPr>
        <p:txBody>
          <a:bodyPr/>
          <a:lstStyle/>
          <a:p>
            <a:r>
              <a:rPr lang="he-IL" sz="4800" dirty="0">
                <a:solidFill>
                  <a:srgbClr val="0033CC"/>
                </a:solidFill>
                <a:cs typeface="+mn-cs"/>
              </a:rPr>
              <a:t>גמישות   - תנועה בין שימור לשינוי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953133E0-A638-48FC-9D63-9C126BD16C7C}"/>
              </a:ext>
            </a:extLst>
          </p:cNvPr>
          <p:cNvSpPr txBox="1"/>
          <p:nvPr/>
        </p:nvSpPr>
        <p:spPr>
          <a:xfrm>
            <a:off x="2474041" y="1391843"/>
            <a:ext cx="8990381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dirty="0">
                <a:solidFill>
                  <a:srgbClr val="C00000"/>
                </a:solidFill>
              </a:rPr>
              <a:t> </a:t>
            </a:r>
            <a:r>
              <a:rPr lang="he-IL" sz="9600" dirty="0" err="1">
                <a:solidFill>
                  <a:srgbClr val="C00000"/>
                </a:solidFill>
              </a:rPr>
              <a:t>ש.ש.ש</a:t>
            </a:r>
            <a:r>
              <a:rPr lang="he-IL" sz="9600" dirty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he-IL" sz="5400" dirty="0">
                <a:solidFill>
                  <a:srgbClr val="00B050"/>
                </a:solidFill>
              </a:rPr>
              <a:t>    מה ל</a:t>
            </a:r>
            <a:r>
              <a:rPr lang="he-IL" sz="5400" dirty="0">
                <a:solidFill>
                  <a:srgbClr val="C00000"/>
                </a:solidFill>
              </a:rPr>
              <a:t>ש</a:t>
            </a:r>
            <a:r>
              <a:rPr lang="he-IL" sz="5400" dirty="0">
                <a:solidFill>
                  <a:srgbClr val="00B050"/>
                </a:solidFill>
              </a:rPr>
              <a:t>מר?   </a:t>
            </a:r>
          </a:p>
          <a:p>
            <a:pPr algn="ctr"/>
            <a:r>
              <a:rPr lang="he-IL" sz="5400" dirty="0">
                <a:solidFill>
                  <a:srgbClr val="00B050"/>
                </a:solidFill>
              </a:rPr>
              <a:t> מה ל</a:t>
            </a:r>
            <a:r>
              <a:rPr lang="he-IL" sz="5400" dirty="0">
                <a:solidFill>
                  <a:srgbClr val="C00000"/>
                </a:solidFill>
              </a:rPr>
              <a:t>ש</a:t>
            </a:r>
            <a:r>
              <a:rPr lang="he-IL" sz="5400" dirty="0">
                <a:solidFill>
                  <a:srgbClr val="00B050"/>
                </a:solidFill>
              </a:rPr>
              <a:t>פר?                              ומה ל</a:t>
            </a:r>
            <a:r>
              <a:rPr lang="he-IL" sz="5400" dirty="0">
                <a:solidFill>
                  <a:srgbClr val="C00000"/>
                </a:solidFill>
              </a:rPr>
              <a:t>ש</a:t>
            </a:r>
            <a:r>
              <a:rPr lang="he-IL" sz="5400" dirty="0">
                <a:solidFill>
                  <a:srgbClr val="00B050"/>
                </a:solidFill>
              </a:rPr>
              <a:t>פר?</a:t>
            </a:r>
          </a:p>
        </p:txBody>
      </p:sp>
    </p:spTree>
    <p:extLst>
      <p:ext uri="{BB962C8B-B14F-4D97-AF65-F5344CB8AC3E}">
        <p14:creationId xmlns:p14="http://schemas.microsoft.com/office/powerpoint/2010/main" val="286960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455D35F0-DF54-4381-8671-947C86AB3978}"/>
              </a:ext>
            </a:extLst>
          </p:cNvPr>
          <p:cNvGrpSpPr/>
          <p:nvPr/>
        </p:nvGrpSpPr>
        <p:grpSpPr>
          <a:xfrm>
            <a:off x="2536379" y="670190"/>
            <a:ext cx="9722554" cy="5788496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3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8DAD19DC-2914-4614-90D2-7217BE22D1FA}"/>
              </a:ext>
            </a:extLst>
          </p:cNvPr>
          <p:cNvGrpSpPr/>
          <p:nvPr/>
        </p:nvGrpSpPr>
        <p:grpSpPr>
          <a:xfrm>
            <a:off x="96151" y="73316"/>
            <a:ext cx="2409665" cy="2470193"/>
            <a:chOff x="1412640" y="1381125"/>
            <a:chExt cx="4834172" cy="4944340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9E409113-BF31-4D46-BBF5-E4ADE6B9B903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094B8D2-AA9B-452A-A9D1-3EDEEAFC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086" y="1633624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AEE2EF8F-0687-4BF2-A6FB-466B03B66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ACBAD996-7344-45DE-AE3B-2F3B3140D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501" y="1720851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13185BFB-F541-4E5C-B786-9E1F3130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027E0ACD-646A-417A-A200-127DFD1F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502" y="2443163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BDCF3054-EA01-4252-B14D-9F6C1D898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991B3343-0AC3-462A-B05F-F808B1805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DF367BD2-0007-4D69-B266-10C317C79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9A99C9C9-8546-41B5-9C96-76CCB187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67F133C4-7F52-4616-92A0-8DEC7328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18DC548B-2118-4CC8-B210-607BF245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27263E55-33ED-480B-A3E0-19969B8E3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8E103A7B-6180-4892-819F-059545852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1DB0E803-B967-4F8F-BAA0-17EEC093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B3BD2D8B-843C-48EB-AD14-7A445B402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9CF85B68-3A82-4FAC-B6BB-7D37E57B8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F078EC41-877B-465A-929B-764E98D5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5D089D7D-D941-4830-AD0D-DC869FCC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4EBA6771-7346-48D0-A9B1-934F2861A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546833F3-6C9E-4461-9AC5-1A569D3C7784}"/>
                </a:ext>
              </a:extLst>
            </p:cNvPr>
            <p:cNvSpPr txBox="1"/>
            <p:nvPr/>
          </p:nvSpPr>
          <p:spPr>
            <a:xfrm>
              <a:off x="2676540" y="2208212"/>
              <a:ext cx="900134" cy="73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7F7ED929-BDF6-426E-BD66-6A3D1F430B62}"/>
                </a:ext>
              </a:extLst>
            </p:cNvPr>
            <p:cNvSpPr txBox="1"/>
            <p:nvPr/>
          </p:nvSpPr>
          <p:spPr>
            <a:xfrm>
              <a:off x="3781350" y="1997475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EB9343E9-10A9-441B-9BDC-6FE2128F0182}"/>
                </a:ext>
              </a:extLst>
            </p:cNvPr>
            <p:cNvSpPr txBox="1"/>
            <p:nvPr/>
          </p:nvSpPr>
          <p:spPr>
            <a:xfrm>
              <a:off x="4680431" y="2575828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C3D4FA75-D1A7-4E45-A530-33E41DEC8426}"/>
                </a:ext>
              </a:extLst>
            </p:cNvPr>
            <p:cNvSpPr txBox="1"/>
            <p:nvPr/>
          </p:nvSpPr>
          <p:spPr>
            <a:xfrm>
              <a:off x="5024684" y="3683001"/>
              <a:ext cx="1039309" cy="78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7B2EEC26-E290-4D4B-A008-E7DADF4565FF}"/>
                </a:ext>
              </a:extLst>
            </p:cNvPr>
            <p:cNvSpPr txBox="1"/>
            <p:nvPr/>
          </p:nvSpPr>
          <p:spPr>
            <a:xfrm>
              <a:off x="4565102" y="4733688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55EA5F78-8E53-4245-8142-89181A87923D}"/>
                </a:ext>
              </a:extLst>
            </p:cNvPr>
            <p:cNvSpPr txBox="1"/>
            <p:nvPr/>
          </p:nvSpPr>
          <p:spPr>
            <a:xfrm>
              <a:off x="3574583" y="5040580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1F57F170-85FD-49E1-9FEA-EA5A4E8FED86}"/>
                </a:ext>
              </a:extLst>
            </p:cNvPr>
            <p:cNvSpPr txBox="1"/>
            <p:nvPr/>
          </p:nvSpPr>
          <p:spPr>
            <a:xfrm>
              <a:off x="2646208" y="4790192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D087B6AB-8288-46E8-A375-A755F2030B57}"/>
                </a:ext>
              </a:extLst>
            </p:cNvPr>
            <p:cNvSpPr txBox="1"/>
            <p:nvPr/>
          </p:nvSpPr>
          <p:spPr>
            <a:xfrm>
              <a:off x="2024431" y="4003013"/>
              <a:ext cx="608403" cy="579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4F9912F3-D0D8-4240-9817-96F6674406BA}"/>
                </a:ext>
              </a:extLst>
            </p:cNvPr>
            <p:cNvSpPr txBox="1"/>
            <p:nvPr/>
          </p:nvSpPr>
          <p:spPr>
            <a:xfrm>
              <a:off x="1868254" y="2686047"/>
              <a:ext cx="927097" cy="78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21261CFA-2363-4556-883D-06C6A6DE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954" y="0"/>
            <a:ext cx="8702139" cy="711081"/>
          </a:xfrm>
        </p:spPr>
        <p:txBody>
          <a:bodyPr/>
          <a:lstStyle/>
          <a:p>
            <a:r>
              <a:rPr lang="he-IL" sz="4800" dirty="0">
                <a:solidFill>
                  <a:srgbClr val="0033CC"/>
                </a:solidFill>
                <a:cs typeface="+mn-cs"/>
              </a:rPr>
              <a:t>גמישות   - תנועה בין שימור לשינוי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5" name="Rectangle 1">
            <a:extLst>
              <a:ext uri="{FF2B5EF4-FFF2-40B4-BE49-F238E27FC236}">
                <a16:creationId xmlns:a16="http://schemas.microsoft.com/office/drawing/2014/main" id="{943D4F2F-2A06-4788-A52C-55CD2C0B3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4198" y="1696823"/>
            <a:ext cx="7676755" cy="53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14283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lnSpc>
                <a:spcPct val="150000"/>
              </a:lnSpc>
            </a:pP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א. </a:t>
            </a:r>
            <a:r>
              <a:rPr lang="he-IL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מיצרים "בעיה חדשה" </a:t>
            </a: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כדי לפתור אותה</a:t>
            </a:r>
            <a:r>
              <a:rPr lang="en-US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  <a:endParaRPr lang="he-IL" altLang="he-IL" sz="336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ב. מגדירים אותה </a:t>
            </a:r>
            <a:r>
              <a:rPr lang="he-IL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במונחים מעשיים</a:t>
            </a:r>
            <a:r>
              <a:rPr lang="en-US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; </a:t>
            </a:r>
            <a:endParaRPr lang="he-IL" altLang="he-IL" sz="336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ג. </a:t>
            </a:r>
            <a:r>
              <a:rPr lang="he-IL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נמנעים מ-</a:t>
            </a:r>
            <a:r>
              <a:rPr lang="en-US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More of the same </a:t>
            </a: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lvl="0" algn="r" rtl="1">
              <a:lnSpc>
                <a:spcPct val="150000"/>
              </a:lnSpc>
            </a:pP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ד. מגדירים מראש </a:t>
            </a:r>
            <a:r>
              <a:rPr lang="he-IL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מה ייחשב כ"הצלחה</a:t>
            </a:r>
            <a:r>
              <a:rPr lang="en-US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;</a:t>
            </a:r>
          </a:p>
          <a:p>
            <a:pPr algn="r" rtl="1">
              <a:lnSpc>
                <a:spcPct val="150000"/>
              </a:lnSpc>
            </a:pP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ה. מנסחים </a:t>
            </a:r>
            <a:r>
              <a:rPr lang="he-IL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תכנית תהליכית</a:t>
            </a: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, הנוגעת לטיפול</a:t>
            </a:r>
          </a:p>
          <a:p>
            <a:pPr algn="r" rtl="1">
              <a:lnSpc>
                <a:spcPct val="150000"/>
              </a:lnSpc>
            </a:pP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    </a:t>
            </a:r>
            <a:r>
              <a:rPr lang="he-IL" altLang="he-IL" sz="3360" u="sng" dirty="0">
                <a:solidFill>
                  <a:srgbClr val="002060"/>
                </a:solidFill>
                <a:cs typeface="Arial" panose="020B0604020202020204" pitchFamily="34" charset="0"/>
              </a:rPr>
              <a:t>ב"מה" ובפתרון ולא ב"מדוע" </a:t>
            </a:r>
            <a:r>
              <a:rPr lang="he-IL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של הבעיה</a:t>
            </a:r>
            <a:r>
              <a:rPr lang="en-US" altLang="he-IL" sz="336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  <a:p>
            <a:pPr lvl="0" algn="r" rtl="1"/>
            <a:endParaRPr lang="en-US" altLang="he-IL" sz="336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1509185B-D4DF-4CC4-A0D5-FE526A9BC421}"/>
              </a:ext>
            </a:extLst>
          </p:cNvPr>
          <p:cNvSpPr txBox="1"/>
          <p:nvPr/>
        </p:nvSpPr>
        <p:spPr>
          <a:xfrm>
            <a:off x="4657240" y="1344824"/>
            <a:ext cx="7130478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5 צעדים לעשיית שינוי מהמעלה השנייה</a:t>
            </a:r>
            <a:endParaRPr lang="he-I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7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F1F12C1C-5441-48A4-BC6A-2FE9E724DF7E}"/>
              </a:ext>
            </a:extLst>
          </p:cNvPr>
          <p:cNvSpPr/>
          <p:nvPr/>
        </p:nvSpPr>
        <p:spPr>
          <a:xfrm>
            <a:off x="379412" y="-119952"/>
            <a:ext cx="11125200" cy="3682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4000" dirty="0">
                <a:solidFill>
                  <a:srgbClr val="0033CC"/>
                </a:solidFill>
                <a:latin typeface="Guttman Yad" panose="02010401010101010101" pitchFamily="2" charset="-79"/>
              </a:rPr>
              <a:t>יצירת בעיה חדשה: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2800" u="sng" dirty="0">
                <a:solidFill>
                  <a:srgbClr val="C00000"/>
                </a:solidFill>
                <a:latin typeface="Guttman Yad" panose="02010401010101010101" pitchFamily="2" charset="-79"/>
              </a:rPr>
              <a:t>במשך שנים ניסינו להטמיע את הלמידה מרחוק ועתה נקרתה לנו הזדמנות</a:t>
            </a:r>
            <a:r>
              <a:rPr lang="he-IL" sz="2800" dirty="0">
                <a:solidFill>
                  <a:srgbClr val="C00000"/>
                </a:solidFill>
                <a:latin typeface="Guttman Yad" panose="02010401010101010101" pitchFamily="2" charset="-79"/>
              </a:rPr>
              <a:t> 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2800" u="sng" dirty="0">
                <a:solidFill>
                  <a:srgbClr val="C00000"/>
                </a:solidFill>
                <a:latin typeface="Guttman Yad" panose="02010401010101010101" pitchFamily="2" charset="-79"/>
              </a:rPr>
              <a:t>חד-פעמית לחולל לשינוי גורף ומעמיק שישדרג את כל מערכת החינוך</a:t>
            </a:r>
            <a:r>
              <a:rPr lang="he-IL" sz="2800" dirty="0">
                <a:solidFill>
                  <a:srgbClr val="C00000"/>
                </a:solidFill>
                <a:latin typeface="Guttman Yad" panose="02010401010101010101" pitchFamily="2" charset="-79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2800" u="sng" dirty="0">
                <a:solidFill>
                  <a:srgbClr val="C00000"/>
                </a:solidFill>
                <a:latin typeface="Guttman Yad" panose="02010401010101010101" pitchFamily="2" charset="-79"/>
              </a:rPr>
              <a:t>מה אפשר להרוויח וכיצד אפר לעשות זאת?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3600" dirty="0">
                <a:solidFill>
                  <a:srgbClr val="C00000"/>
                </a:solidFill>
                <a:latin typeface="Guttman Yad" panose="02010401010101010101" pitchFamily="2" charset="-79"/>
              </a:rPr>
              <a:t> </a:t>
            </a:r>
            <a:r>
              <a:rPr lang="he-IL" sz="3200" dirty="0">
                <a:solidFill>
                  <a:srgbClr val="00B050"/>
                </a:solidFill>
                <a:latin typeface="Guttman Yad" panose="02010401010101010101" pitchFamily="2" charset="-79"/>
              </a:rPr>
              <a:t>לא רק  - איך להתגונן מפני מגיפה ולשמר את התפקוד הבית ספרי!  </a:t>
            </a:r>
            <a:endParaRPr lang="he-IL" sz="4000" dirty="0">
              <a:solidFill>
                <a:srgbClr val="00B050"/>
              </a:solidFill>
              <a:latin typeface="Guttman Yad" panose="02010401010101010101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BE5DDAC-8A12-4E92-9082-77674CA9F527}"/>
              </a:ext>
            </a:extLst>
          </p:cNvPr>
          <p:cNvSpPr txBox="1"/>
          <p:nvPr/>
        </p:nvSpPr>
        <p:spPr>
          <a:xfrm>
            <a:off x="3122612" y="3956630"/>
            <a:ext cx="44880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“More of the same”</a:t>
            </a:r>
            <a:endParaRPr lang="he-IL" sz="4000" dirty="0">
              <a:solidFill>
                <a:srgbClr val="00B050"/>
              </a:solidFill>
              <a:latin typeface="Guttman Yad" panose="02010401010101010101" pitchFamily="2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40765C3D-9279-4A19-90CE-CCC10F8345E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792503" y="3619500"/>
            <a:ext cx="2146137" cy="32385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1298135-2576-4B4F-B1FA-B37D58B52F0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3664271"/>
            <a:ext cx="1676400" cy="3193729"/>
          </a:xfrm>
          <a:prstGeom prst="rect">
            <a:avLst/>
          </a:prstGeom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829FBA29-3B08-480B-BE2D-B6B5050A1E3C}"/>
              </a:ext>
            </a:extLst>
          </p:cNvPr>
          <p:cNvSpPr txBox="1"/>
          <p:nvPr/>
        </p:nvSpPr>
        <p:spPr>
          <a:xfrm>
            <a:off x="1433657" y="3238500"/>
            <a:ext cx="9321510" cy="13165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3200" dirty="0">
                <a:solidFill>
                  <a:srgbClr val="00B050"/>
                </a:solidFill>
                <a:latin typeface="Guttman Yad" panose="02010401010101010101" pitchFamily="2" charset="-79"/>
              </a:rPr>
              <a:t>"העתק הדבק"  </a:t>
            </a:r>
            <a:r>
              <a:rPr lang="he-IL" dirty="0">
                <a:solidFill>
                  <a:srgbClr val="00B050"/>
                </a:solidFill>
                <a:latin typeface="Guttman Yad" panose="02010401010101010101" pitchFamily="2" charset="-79"/>
              </a:rPr>
              <a:t>- אינו מתאים! </a:t>
            </a:r>
          </a:p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he-IL" dirty="0">
                <a:solidFill>
                  <a:srgbClr val="00B050"/>
                </a:solidFill>
                <a:latin typeface="Guttman Yad" panose="02010401010101010101" pitchFamily="2" charset="-79"/>
              </a:rPr>
              <a:t>                        זה בבחינת </a:t>
            </a:r>
            <a:r>
              <a:rPr lang="he-IL" dirty="0">
                <a:solidFill>
                  <a:srgbClr val="002060"/>
                </a:solidFill>
                <a:latin typeface="Guttman Yad" panose="02010401010101010101" pitchFamily="2" charset="-79"/>
              </a:rPr>
              <a:t>   </a:t>
            </a:r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13F390F-E11D-4E04-A85D-F8845DFD3BC6}"/>
              </a:ext>
            </a:extLst>
          </p:cNvPr>
          <p:cNvSpPr txBox="1"/>
          <p:nvPr/>
        </p:nvSpPr>
        <p:spPr>
          <a:xfrm>
            <a:off x="2106618" y="4950409"/>
            <a:ext cx="8092280" cy="163121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200" dirty="0">
                <a:solidFill>
                  <a:srgbClr val="002060"/>
                </a:solidFill>
                <a:latin typeface="Guttman Yad" panose="02010401010101010101" pitchFamily="2" charset="-79"/>
              </a:rPr>
              <a:t>עם זאת, מדובר אומנם במציאות לא מוכרת  אבל זו</a:t>
            </a:r>
          </a:p>
          <a:p>
            <a:r>
              <a:rPr lang="he-IL" sz="3200" dirty="0">
                <a:solidFill>
                  <a:srgbClr val="002060"/>
                </a:solidFill>
                <a:latin typeface="Guttman Yad" panose="02010401010101010101" pitchFamily="2" charset="-79"/>
              </a:rPr>
              <a:t> </a:t>
            </a:r>
          </a:p>
          <a:p>
            <a:pPr algn="ctr"/>
            <a:r>
              <a:rPr lang="he-IL" sz="3600" dirty="0">
                <a:solidFill>
                  <a:srgbClr val="FF0000"/>
                </a:solidFill>
                <a:latin typeface="Guttman Yad" panose="02010401010101010101" pitchFamily="2" charset="-79"/>
              </a:rPr>
              <a:t>אותה</a:t>
            </a:r>
            <a:r>
              <a:rPr lang="he-IL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Yad" panose="02010401010101010101" pitchFamily="2" charset="-79"/>
              </a:rPr>
              <a:t> </a:t>
            </a:r>
            <a:r>
              <a:rPr lang="he-IL" sz="3600" dirty="0">
                <a:solidFill>
                  <a:srgbClr val="00B050"/>
                </a:solidFill>
                <a:latin typeface="Guttman Yad" panose="02010401010101010101" pitchFamily="2" charset="-79"/>
              </a:rPr>
              <a:t>הגברת</a:t>
            </a:r>
            <a:r>
              <a:rPr lang="he-IL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Yad" panose="02010401010101010101" pitchFamily="2" charset="-79"/>
              </a:rPr>
              <a:t> </a:t>
            </a:r>
            <a:r>
              <a:rPr lang="he-IL" sz="3600" dirty="0">
                <a:solidFill>
                  <a:srgbClr val="C00000"/>
                </a:solidFill>
                <a:latin typeface="Guttman Yad" panose="02010401010101010101" pitchFamily="2" charset="-79"/>
              </a:rPr>
              <a:t>עם</a:t>
            </a:r>
            <a:r>
              <a:rPr lang="he-IL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uttman Yad" panose="02010401010101010101" pitchFamily="2" charset="-79"/>
              </a:rPr>
              <a:t> </a:t>
            </a:r>
            <a:r>
              <a:rPr lang="he-IL" sz="3600" dirty="0">
                <a:solidFill>
                  <a:srgbClr val="0033CC"/>
                </a:solidFill>
                <a:latin typeface="Guttman Yad" panose="02010401010101010101" pitchFamily="2" charset="-79"/>
              </a:rPr>
              <a:t>"</a:t>
            </a:r>
            <a:r>
              <a:rPr lang="he-IL" sz="3600" dirty="0" err="1">
                <a:solidFill>
                  <a:srgbClr val="0033CC"/>
                </a:solidFill>
                <a:latin typeface="Guttman Yad" panose="02010401010101010101" pitchFamily="2" charset="-79"/>
              </a:rPr>
              <a:t>ג'קט</a:t>
            </a:r>
            <a:r>
              <a:rPr lang="he-IL" sz="3600" dirty="0">
                <a:solidFill>
                  <a:srgbClr val="0033CC"/>
                </a:solidFill>
                <a:latin typeface="Guttman Yad" panose="02010401010101010101" pitchFamily="2" charset="-79"/>
              </a:rPr>
              <a:t>  </a:t>
            </a:r>
            <a:r>
              <a:rPr lang="he-IL" sz="3600" dirty="0">
                <a:solidFill>
                  <a:schemeClr val="accent6">
                    <a:lumMod val="50000"/>
                  </a:schemeClr>
                </a:solidFill>
                <a:latin typeface="Guttman Yad" panose="02010401010101010101" pitchFamily="2" charset="-79"/>
              </a:rPr>
              <a:t>ומכנסיים"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6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440" y="609600"/>
            <a:ext cx="10969943" cy="4987739"/>
          </a:xfrm>
        </p:spPr>
        <p:txBody>
          <a:bodyPr>
            <a:normAutofit lnSpcReduction="10000"/>
          </a:bodyPr>
          <a:lstStyle/>
          <a:p>
            <a:pPr marL="0" indent="0" algn="l" rtl="1">
              <a:buNone/>
            </a:pPr>
            <a:endParaRPr lang="he-IL" sz="2400" dirty="0"/>
          </a:p>
          <a:p>
            <a:pPr marL="0" indent="0" algn="ctr" rtl="1">
              <a:lnSpc>
                <a:spcPct val="150000"/>
              </a:lnSpc>
              <a:buNone/>
            </a:pPr>
            <a:r>
              <a:rPr lang="he-IL" sz="4400" dirty="0">
                <a:solidFill>
                  <a:srgbClr val="00B050"/>
                </a:solidFill>
              </a:rPr>
              <a:t>עם כל הביקורת על הלמידה מרחוק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he-IL" sz="4400" dirty="0">
                <a:solidFill>
                  <a:srgbClr val="00B050"/>
                </a:solidFill>
              </a:rPr>
              <a:t>ההישג המרכזי שלה הוא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he-IL" sz="4400" dirty="0">
                <a:solidFill>
                  <a:srgbClr val="00B050"/>
                </a:solidFill>
              </a:rPr>
              <a:t>בעצם </a:t>
            </a:r>
            <a:r>
              <a:rPr lang="he-IL" sz="4400" b="1" dirty="0">
                <a:solidFill>
                  <a:srgbClr val="C00000"/>
                </a:solidFill>
              </a:rPr>
              <a:t>השמירה על קשר ועל רציפות </a:t>
            </a:r>
            <a:r>
              <a:rPr lang="he-IL" sz="4400" dirty="0">
                <a:solidFill>
                  <a:srgbClr val="00B050"/>
                </a:solidFill>
              </a:rPr>
              <a:t>כלשהי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he-IL" sz="4400" dirty="0">
                <a:solidFill>
                  <a:srgbClr val="00B050"/>
                </a:solidFill>
              </a:rPr>
              <a:t>ואת רווחיה עוד נשדרג ונקצור בהמשך</a:t>
            </a:r>
            <a:r>
              <a:rPr lang="en-US" sz="4400" dirty="0">
                <a:solidFill>
                  <a:srgbClr val="00B050"/>
                </a:solidFill>
              </a:rPr>
              <a:t>;</a:t>
            </a:r>
            <a:endParaRPr lang="he-IL" sz="4400" dirty="0">
              <a:solidFill>
                <a:srgbClr val="00B050"/>
              </a:solidFill>
            </a:endParaRPr>
          </a:p>
          <a:p>
            <a:pPr marL="0" indent="0" algn="l" rtl="1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016215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A226731F-1A76-46D1-AA33-FD1F515786C5}"/>
              </a:ext>
            </a:extLst>
          </p:cNvPr>
          <p:cNvGrpSpPr/>
          <p:nvPr/>
        </p:nvGrpSpPr>
        <p:grpSpPr>
          <a:xfrm>
            <a:off x="0" y="597422"/>
            <a:ext cx="11909598" cy="590327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239820" y="2300112"/>
              <a:ext cx="3274192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r>
                <a:rPr 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403607" y="1905000"/>
              <a:ext cx="3110405" cy="4572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4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F67C8AE8-2A9E-42FA-80B4-67AA965D0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332" y="-146896"/>
            <a:ext cx="6143595" cy="711081"/>
          </a:xfrm>
        </p:spPr>
        <p:txBody>
          <a:bodyPr/>
          <a:lstStyle/>
          <a:p>
            <a:r>
              <a:rPr lang="he-IL" sz="4400" dirty="0">
                <a:solidFill>
                  <a:srgbClr val="0066CC"/>
                </a:solidFill>
                <a:cs typeface="+mn-cs"/>
              </a:rPr>
              <a:t>מספר הנחות מוצא יציבות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4C13663-6752-4756-AFA8-1F36068B08C3}"/>
              </a:ext>
            </a:extLst>
          </p:cNvPr>
          <p:cNvSpPr txBox="1"/>
          <p:nvPr/>
        </p:nvSpPr>
        <p:spPr>
          <a:xfrm>
            <a:off x="2675713" y="838200"/>
            <a:ext cx="461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960B4D4-040E-4417-9A98-3BC0A203BBFF}"/>
              </a:ext>
            </a:extLst>
          </p:cNvPr>
          <p:cNvSpPr/>
          <p:nvPr/>
        </p:nvSpPr>
        <p:spPr>
          <a:xfrm>
            <a:off x="428570" y="1626483"/>
            <a:ext cx="11296053" cy="533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3600" u="sng" dirty="0">
                <a:solidFill>
                  <a:srgbClr val="002060"/>
                </a:solidFill>
                <a:latin typeface="Arial" pitchFamily="34" charset="0"/>
              </a:rPr>
              <a:t>כל אדם יצטרך להתמודד </a:t>
            </a:r>
            <a:r>
              <a:rPr lang="he-IL" sz="3200" dirty="0">
                <a:solidFill>
                  <a:srgbClr val="002060"/>
                </a:solidFill>
                <a:latin typeface="Arial" pitchFamily="34" charset="0"/>
              </a:rPr>
              <a:t>עם לחצים ומשברים במהלך חייו.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3600" u="sng" dirty="0">
                <a:solidFill>
                  <a:srgbClr val="002060"/>
                </a:solidFill>
                <a:latin typeface="Arial" pitchFamily="34" charset="0"/>
              </a:rPr>
              <a:t>ניתן ללמד בני אדם להתמודד</a:t>
            </a:r>
            <a:r>
              <a:rPr lang="he-IL" sz="3600" dirty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he-IL" sz="3200" dirty="0">
                <a:solidFill>
                  <a:srgbClr val="002060"/>
                </a:solidFill>
                <a:latin typeface="Arial" pitchFamily="34" charset="0"/>
              </a:rPr>
              <a:t>טוב יותר עם לחץ ומשבר.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3600" u="sng" dirty="0">
                <a:solidFill>
                  <a:srgbClr val="002060"/>
                </a:solidFill>
                <a:latin typeface="Arial" pitchFamily="34" charset="0"/>
              </a:rPr>
              <a:t>טיפוח החוסן הנפשי </a:t>
            </a:r>
            <a:r>
              <a:rPr lang="he-IL" sz="3200" dirty="0">
                <a:solidFill>
                  <a:srgbClr val="002060"/>
                </a:solidFill>
                <a:latin typeface="Arial" pitchFamily="34" charset="0"/>
              </a:rPr>
              <a:t>ייעשה באופן התפתחותי וארוך טווח.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3600" u="sng" dirty="0">
                <a:solidFill>
                  <a:srgbClr val="002060"/>
                </a:solidFill>
                <a:latin typeface="Arial" pitchFamily="34" charset="0"/>
              </a:rPr>
              <a:t>הפקת משמעות ולמידה  </a:t>
            </a:r>
            <a:r>
              <a:rPr lang="he-IL" sz="3200" u="sng" dirty="0">
                <a:solidFill>
                  <a:srgbClr val="002060"/>
                </a:solidFill>
                <a:latin typeface="Arial" pitchFamily="34" charset="0"/>
              </a:rPr>
              <a:t>מאירועי חיים ממקצעת את העבודה. </a:t>
            </a:r>
          </a:p>
          <a:p>
            <a:pPr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e-IL" sz="3600" u="sng" dirty="0">
                <a:solidFill>
                  <a:srgbClr val="002060"/>
                </a:solidFill>
                <a:latin typeface="Arial" pitchFamily="34" charset="0"/>
              </a:rPr>
              <a:t>פיתוח שפה מקצועית </a:t>
            </a:r>
            <a:r>
              <a:rPr lang="he-IL" sz="3200" u="sng" dirty="0">
                <a:solidFill>
                  <a:srgbClr val="002060"/>
                </a:solidFill>
                <a:latin typeface="Arial" pitchFamily="34" charset="0"/>
              </a:rPr>
              <a:t>היא תוצר ההתערבות לניהול משבר וחירום.</a:t>
            </a:r>
            <a:endParaRPr lang="he-IL" sz="3200" dirty="0">
              <a:solidFill>
                <a:srgbClr val="002060"/>
              </a:solidFill>
              <a:latin typeface="Arial" pitchFamily="34" charset="0"/>
            </a:endParaRPr>
          </a:p>
          <a:p>
            <a:pPr algn="r" rtl="1">
              <a:buFont typeface="Courier New" panose="02070309020205020404" pitchFamily="49" charset="0"/>
              <a:buChar char="o"/>
              <a:defRPr/>
            </a:pPr>
            <a:endParaRPr lang="he-IL" sz="1200" dirty="0">
              <a:solidFill>
                <a:srgbClr val="002060"/>
              </a:solidFill>
              <a:latin typeface="Arial" pitchFamily="34" charset="0"/>
            </a:endParaRPr>
          </a:p>
          <a:p>
            <a:pPr algn="r" rtl="1">
              <a:buFont typeface="Courier New" panose="02070309020205020404" pitchFamily="49" charset="0"/>
              <a:buChar char="o"/>
              <a:defRPr/>
            </a:pPr>
            <a:endParaRPr lang="he-IL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1200" dirty="0">
              <a:solidFill>
                <a:srgbClr val="002060"/>
              </a:solidFill>
            </a:endParaRPr>
          </a:p>
          <a:p>
            <a:pPr algn="r" rtl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en-US" sz="12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Courier New" panose="02070309020205020404" pitchFamily="49" charset="0"/>
              <a:buChar char="o"/>
              <a:defRPr/>
            </a:pPr>
            <a:endParaRPr lang="he-IL" sz="1200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4513637E-E8B8-426C-B5F0-C50332DB0375}"/>
              </a:ext>
            </a:extLst>
          </p:cNvPr>
          <p:cNvGrpSpPr/>
          <p:nvPr/>
        </p:nvGrpSpPr>
        <p:grpSpPr>
          <a:xfrm>
            <a:off x="132612" y="65277"/>
            <a:ext cx="2358126" cy="2237404"/>
            <a:chOff x="1412640" y="1381125"/>
            <a:chExt cx="4834172" cy="4944340"/>
          </a:xfrm>
        </p:grpSpPr>
        <p:sp>
          <p:nvSpPr>
            <p:cNvPr id="40" name="Oval 38">
              <a:extLst>
                <a:ext uri="{FF2B5EF4-FFF2-40B4-BE49-F238E27FC236}">
                  <a16:creationId xmlns:a16="http://schemas.microsoft.com/office/drawing/2014/main" id="{B60AFA04-92A3-453B-998A-BC6D2D5672C2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49E32281-6F4C-4114-B6A0-17F4068F2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A1090B78-2B7A-4E64-B137-43F60C1C4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E87DFDE4-6BDB-4098-B93C-576FF5D64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7" y="1664075"/>
              <a:ext cx="2247901" cy="2061485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1B56810-15FA-4698-B47A-A9A37BC83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AFDCA321-767F-4C2D-A2F9-5ADDD1CC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>
                <a:solidFill>
                  <a:schemeClr val="bg2"/>
                </a:solidFill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B39AE35D-C088-4829-B983-B24AD9C20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A403386D-DEF5-4664-9668-214B4166D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50B103ED-BF50-406A-8409-303002DC4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D0737C8B-41AF-4F1D-810C-AA7B198D6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0066CC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 dirty="0">
                <a:solidFill>
                  <a:srgbClr val="0066CC"/>
                </a:solidFill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AC870520-1CA0-482D-9D37-11EC51AB2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FDA8F136-88D4-4842-AF7B-DBDCDF3FF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606DFDC6-76D7-4258-852F-882A26B97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DA394C81-7FCA-4F43-BA81-DD7B0288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E1105C7D-2BA3-4944-BD92-792BADFBD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27236733-F633-4BA9-A27C-D09E4CD4C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C516840-E3F8-4946-B558-20889C07C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855D70FC-78E9-4B9E-AB59-652E2AC82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61" name="Freeform 23">
              <a:extLst>
                <a:ext uri="{FF2B5EF4-FFF2-40B4-BE49-F238E27FC236}">
                  <a16:creationId xmlns:a16="http://schemas.microsoft.com/office/drawing/2014/main" id="{125E01D7-5199-4955-BEC2-15CDAA0DC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400"/>
            </a:p>
          </p:txBody>
        </p:sp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id="{74B5C23B-BD81-4164-B840-0EFD8D2A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09690E-25BF-4126-9549-FEB159FB7ACB}"/>
                </a:ext>
              </a:extLst>
            </p:cNvPr>
            <p:cNvSpPr txBox="1"/>
            <p:nvPr/>
          </p:nvSpPr>
          <p:spPr>
            <a:xfrm>
              <a:off x="2723015" y="2222812"/>
              <a:ext cx="853659" cy="3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334A620-670B-4399-AF4C-66073ED8F0E4}"/>
                </a:ext>
              </a:extLst>
            </p:cNvPr>
            <p:cNvSpPr txBox="1"/>
            <p:nvPr/>
          </p:nvSpPr>
          <p:spPr>
            <a:xfrm>
              <a:off x="3781350" y="1997476"/>
              <a:ext cx="457290" cy="3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Arial" pitchFamily="34" charset="0"/>
                  <a:cs typeface="Arial" pitchFamily="34" charset="0"/>
                </a:rPr>
                <a:t>01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9AC5C7C-C6C8-4D32-8568-77FF33918364}"/>
                </a:ext>
              </a:extLst>
            </p:cNvPr>
            <p:cNvSpPr txBox="1"/>
            <p:nvPr/>
          </p:nvSpPr>
          <p:spPr>
            <a:xfrm>
              <a:off x="4680431" y="2575829"/>
              <a:ext cx="457290" cy="3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02</a:t>
              </a:r>
              <a:endPara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8B2E1E1-5590-4869-AA00-ADBDFA4A15D7}"/>
                </a:ext>
              </a:extLst>
            </p:cNvPr>
            <p:cNvSpPr txBox="1"/>
            <p:nvPr/>
          </p:nvSpPr>
          <p:spPr>
            <a:xfrm>
              <a:off x="5024685" y="3683000"/>
              <a:ext cx="749816" cy="3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708CFAC-C2C7-4C1A-85F0-9ABAAA062149}"/>
                </a:ext>
              </a:extLst>
            </p:cNvPr>
            <p:cNvSpPr txBox="1"/>
            <p:nvPr/>
          </p:nvSpPr>
          <p:spPr>
            <a:xfrm>
              <a:off x="4565101" y="4733688"/>
              <a:ext cx="457290" cy="3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921B0AB-3878-4264-9D7F-4A112C1D14AC}"/>
                </a:ext>
              </a:extLst>
            </p:cNvPr>
            <p:cNvSpPr txBox="1"/>
            <p:nvPr/>
          </p:nvSpPr>
          <p:spPr>
            <a:xfrm>
              <a:off x="3574584" y="5040579"/>
              <a:ext cx="457290" cy="3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E92489E-594D-4194-A221-FCD1F02B0E51}"/>
                </a:ext>
              </a:extLst>
            </p:cNvPr>
            <p:cNvSpPr txBox="1"/>
            <p:nvPr/>
          </p:nvSpPr>
          <p:spPr>
            <a:xfrm>
              <a:off x="2646208" y="4790192"/>
              <a:ext cx="457290" cy="3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4617F69-0643-43BC-A301-BDE4B938C57A}"/>
                </a:ext>
              </a:extLst>
            </p:cNvPr>
            <p:cNvSpPr txBox="1"/>
            <p:nvPr/>
          </p:nvSpPr>
          <p:spPr>
            <a:xfrm>
              <a:off x="2024430" y="4003015"/>
              <a:ext cx="457290" cy="3693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7EF6741-54EA-41FA-B958-921677724829}"/>
                </a:ext>
              </a:extLst>
            </p:cNvPr>
            <p:cNvSpPr txBox="1"/>
            <p:nvPr/>
          </p:nvSpPr>
          <p:spPr>
            <a:xfrm>
              <a:off x="1909421" y="3013209"/>
              <a:ext cx="885933" cy="3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54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1E8FBE-B0EF-40E9-8638-ED38994D67B0}"/>
              </a:ext>
            </a:extLst>
          </p:cNvPr>
          <p:cNvSpPr txBox="1"/>
          <p:nvPr/>
        </p:nvSpPr>
        <p:spPr>
          <a:xfrm>
            <a:off x="2177997" y="45952"/>
            <a:ext cx="68158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>
                <a:solidFill>
                  <a:srgbClr val="0033CC"/>
                </a:solidFill>
              </a:rPr>
              <a:t>אז מה קרה כאן?</a:t>
            </a: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4CA88BB1-A90C-48F7-9091-FEC446EF3020}"/>
              </a:ext>
            </a:extLst>
          </p:cNvPr>
          <p:cNvGrpSpPr/>
          <p:nvPr/>
        </p:nvGrpSpPr>
        <p:grpSpPr>
          <a:xfrm>
            <a:off x="10742612" y="274640"/>
            <a:ext cx="1066800" cy="1015663"/>
            <a:chOff x="3676651" y="1381125"/>
            <a:chExt cx="4834172" cy="4944340"/>
          </a:xfrm>
        </p:grpSpPr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F062EE8B-1353-4FAD-B990-800CA8F585A5}"/>
                </a:ext>
              </a:extLst>
            </p:cNvPr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F75CF524-3C5F-4452-93D3-3FB2135A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FDE2791-2658-4B9A-8E44-796620F4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9763A0D-5B94-4AAF-A41F-7A67A9C6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1EABCAE-12B1-41FA-9876-09C6E118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CD4B1C5-B274-4344-8C23-9C505BC3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495DD5ED-321E-4BCC-920D-D56625072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544F6D0-ACE8-42FC-9A43-1DE9CAE1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FBF95287-F0D3-447A-9AB7-E744389C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C3082F0-7B92-4733-A46D-6427B11A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2ECD304-607B-488C-9EF6-B718F36D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F5605E00-FAAF-4CF1-BA5E-1407C5DC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16F6FD9-9BC3-4B17-88A9-8E5BBCE5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47F2BF8-8788-45C7-A1CE-F5B7E9585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D2A14222-847B-456B-A9E2-FBC72B18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C2C9820-E17E-4125-A404-78B20055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0470408-8B06-4165-B7B2-876F5F2B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D269CFC8-EB2A-4D3B-AA4B-A300DFED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251" y="1722504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4098CA1-CAE1-4777-9D7F-4A9D93AD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0064A4AE-FF3E-4A34-B3FC-FE5C039E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EB59697-A993-4C70-947F-C6FC5DB44DC8}"/>
              </a:ext>
            </a:extLst>
          </p:cNvPr>
          <p:cNvSpPr txBox="1"/>
          <p:nvPr/>
        </p:nvSpPr>
        <p:spPr>
          <a:xfrm>
            <a:off x="992769" y="4753593"/>
            <a:ext cx="10017744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4400" dirty="0">
                <a:solidFill>
                  <a:srgbClr val="002060"/>
                </a:solidFill>
              </a:rPr>
              <a:t>נזרקנו למציאות בלתי צפויה ובלתי מוכרת</a:t>
            </a:r>
          </a:p>
          <a:p>
            <a:pPr algn="ctr" rtl="1">
              <a:lnSpc>
                <a:spcPct val="150000"/>
              </a:lnSpc>
            </a:pPr>
            <a:r>
              <a:rPr lang="he-IL" sz="4400" dirty="0">
                <a:solidFill>
                  <a:srgbClr val="002060"/>
                </a:solidFill>
              </a:rPr>
              <a:t>זה היה  לנו כמו...</a:t>
            </a:r>
          </a:p>
          <a:p>
            <a:pPr algn="r" rtl="1"/>
            <a:endParaRPr lang="he-IL" dirty="0"/>
          </a:p>
        </p:txBody>
      </p:sp>
      <p:pic>
        <p:nvPicPr>
          <p:cNvPr id="25" name="תמונה 24">
            <a:extLst>
              <a:ext uri="{FF2B5EF4-FFF2-40B4-BE49-F238E27FC236}">
                <a16:creationId xmlns:a16="http://schemas.microsoft.com/office/drawing/2014/main" id="{A2F354B1-294E-4286-B4A3-B9D35540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49" y="1609459"/>
            <a:ext cx="2891008" cy="2891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C0FE99C-013B-48C0-98AB-1B57D91C2ECE}"/>
              </a:ext>
            </a:extLst>
          </p:cNvPr>
          <p:cNvSpPr txBox="1"/>
          <p:nvPr/>
        </p:nvSpPr>
        <p:spPr>
          <a:xfrm rot="20316240">
            <a:off x="526003" y="2770549"/>
            <a:ext cx="619272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000" dirty="0">
                <a:solidFill>
                  <a:srgbClr val="00206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הדבקה </a:t>
            </a:r>
            <a:r>
              <a:rPr lang="he-IL" sz="4000" dirty="0" err="1">
                <a:solidFill>
                  <a:srgbClr val="00206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אקספוננציאלית</a:t>
            </a:r>
            <a:r>
              <a:rPr lang="he-IL" sz="4000" dirty="0">
                <a:solidFill>
                  <a:srgbClr val="002060"/>
                </a:solidFill>
                <a:latin typeface="Guttman Yad-Light" panose="02010401010101010101" pitchFamily="2" charset="-79"/>
                <a:cs typeface="Guttman Yad-Light" panose="02010401010101010101" pitchFamily="2" charset="-79"/>
              </a:rPr>
              <a:t>.......</a:t>
            </a:r>
          </a:p>
        </p:txBody>
      </p:sp>
    </p:spTree>
    <p:extLst>
      <p:ext uri="{BB962C8B-B14F-4D97-AF65-F5344CB8AC3E}">
        <p14:creationId xmlns:p14="http://schemas.microsoft.com/office/powerpoint/2010/main" val="2408204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422E0AB8-C30F-4607-AEFC-A7F7DAADF80C}"/>
              </a:ext>
            </a:extLst>
          </p:cNvPr>
          <p:cNvGrpSpPr/>
          <p:nvPr/>
        </p:nvGrpSpPr>
        <p:grpSpPr>
          <a:xfrm>
            <a:off x="2352862" y="657246"/>
            <a:ext cx="9815709" cy="5998322"/>
            <a:chOff x="7161212" y="1626067"/>
            <a:chExt cx="3439419" cy="4274091"/>
          </a:xfrm>
        </p:grpSpPr>
        <p:sp>
          <p:nvSpPr>
            <p:cNvPr id="43" name="Rectangle 4"/>
            <p:cNvSpPr/>
            <p:nvPr/>
          </p:nvSpPr>
          <p:spPr>
            <a:xfrm>
              <a:off x="7249933" y="2001607"/>
              <a:ext cx="3253889" cy="3898551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626067"/>
              <a:ext cx="3439419" cy="3568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5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42800070-645B-4B45-9406-AE4B6D2E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2" y="-94534"/>
            <a:ext cx="6644739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66CC"/>
                </a:solidFill>
                <a:cs typeface="+mn-cs"/>
              </a:rPr>
              <a:t>מנהיגות</a:t>
            </a:r>
            <a:endParaRPr lang="en-US" sz="4800" dirty="0">
              <a:solidFill>
                <a:srgbClr val="0066CC"/>
              </a:solidFill>
              <a:cs typeface="+mn-cs"/>
            </a:endParaRPr>
          </a:p>
        </p:txBody>
      </p:sp>
      <p:sp>
        <p:nvSpPr>
          <p:cNvPr id="47" name="Rectangle 32">
            <a:extLst>
              <a:ext uri="{FF2B5EF4-FFF2-40B4-BE49-F238E27FC236}">
                <a16:creationId xmlns:a16="http://schemas.microsoft.com/office/drawing/2014/main" id="{253CF0B0-87E1-4317-ACD8-0E9952EADE8F}"/>
              </a:ext>
            </a:extLst>
          </p:cNvPr>
          <p:cNvSpPr/>
          <p:nvPr/>
        </p:nvSpPr>
        <p:spPr>
          <a:xfrm>
            <a:off x="3945861" y="1890388"/>
            <a:ext cx="3173252" cy="2872673"/>
          </a:xfrm>
          <a:custGeom>
            <a:avLst/>
            <a:gdLst>
              <a:gd name="connsiteX0" fmla="*/ 0 w 2773392"/>
              <a:gd name="connsiteY0" fmla="*/ 0 h 1905000"/>
              <a:gd name="connsiteX1" fmla="*/ 2773392 w 2773392"/>
              <a:gd name="connsiteY1" fmla="*/ 0 h 1905000"/>
              <a:gd name="connsiteX2" fmla="*/ 2773392 w 2773392"/>
              <a:gd name="connsiteY2" fmla="*/ 1905000 h 1905000"/>
              <a:gd name="connsiteX3" fmla="*/ 0 w 2773392"/>
              <a:gd name="connsiteY3" fmla="*/ 1905000 h 1905000"/>
              <a:gd name="connsiteX4" fmla="*/ 0 w 2773392"/>
              <a:gd name="connsiteY4" fmla="*/ 0 h 1905000"/>
              <a:gd name="connsiteX0" fmla="*/ 0 w 2773392"/>
              <a:gd name="connsiteY0" fmla="*/ 6069 h 1911069"/>
              <a:gd name="connsiteX1" fmla="*/ 1433465 w 2773392"/>
              <a:gd name="connsiteY1" fmla="*/ 0 h 1911069"/>
              <a:gd name="connsiteX2" fmla="*/ 2773392 w 2773392"/>
              <a:gd name="connsiteY2" fmla="*/ 6069 h 1911069"/>
              <a:gd name="connsiteX3" fmla="*/ 2773392 w 2773392"/>
              <a:gd name="connsiteY3" fmla="*/ 1911069 h 1911069"/>
              <a:gd name="connsiteX4" fmla="*/ 0 w 2773392"/>
              <a:gd name="connsiteY4" fmla="*/ 1911069 h 1911069"/>
              <a:gd name="connsiteX5" fmla="*/ 0 w 2773392"/>
              <a:gd name="connsiteY5" fmla="*/ 6069 h 1911069"/>
              <a:gd name="connsiteX0" fmla="*/ 6918 w 2780310"/>
              <a:gd name="connsiteY0" fmla="*/ 6069 h 1911069"/>
              <a:gd name="connsiteX1" fmla="*/ 1440383 w 2780310"/>
              <a:gd name="connsiteY1" fmla="*/ 0 h 1911069"/>
              <a:gd name="connsiteX2" fmla="*/ 2780310 w 2780310"/>
              <a:gd name="connsiteY2" fmla="*/ 6069 h 1911069"/>
              <a:gd name="connsiteX3" fmla="*/ 2780310 w 2780310"/>
              <a:gd name="connsiteY3" fmla="*/ 1911069 h 1911069"/>
              <a:gd name="connsiteX4" fmla="*/ 6918 w 2780310"/>
              <a:gd name="connsiteY4" fmla="*/ 1911069 h 1911069"/>
              <a:gd name="connsiteX5" fmla="*/ 0 w 2780310"/>
              <a:gd name="connsiteY5" fmla="*/ 1108610 h 1911069"/>
              <a:gd name="connsiteX6" fmla="*/ 6918 w 2780310"/>
              <a:gd name="connsiteY6" fmla="*/ 6069 h 1911069"/>
              <a:gd name="connsiteX0" fmla="*/ 0 w 2773392"/>
              <a:gd name="connsiteY0" fmla="*/ 6069 h 2864581"/>
              <a:gd name="connsiteX1" fmla="*/ 1433465 w 2773392"/>
              <a:gd name="connsiteY1" fmla="*/ 0 h 2864581"/>
              <a:gd name="connsiteX2" fmla="*/ 2773392 w 2773392"/>
              <a:gd name="connsiteY2" fmla="*/ 6069 h 2864581"/>
              <a:gd name="connsiteX3" fmla="*/ 2773392 w 2773392"/>
              <a:gd name="connsiteY3" fmla="*/ 1911069 h 2864581"/>
              <a:gd name="connsiteX4" fmla="*/ 0 w 2773392"/>
              <a:gd name="connsiteY4" fmla="*/ 1911069 h 2864581"/>
              <a:gd name="connsiteX5" fmla="*/ 802286 w 2773392"/>
              <a:gd name="connsiteY5" fmla="*/ 2864581 h 2864581"/>
              <a:gd name="connsiteX6" fmla="*/ 0 w 2773392"/>
              <a:gd name="connsiteY6" fmla="*/ 6069 h 2864581"/>
              <a:gd name="connsiteX0" fmla="*/ 3172078 w 3172078"/>
              <a:gd name="connsiteY0" fmla="*/ 2878742 h 2878742"/>
              <a:gd name="connsiteX1" fmla="*/ 1433465 w 3172078"/>
              <a:gd name="connsiteY1" fmla="*/ 0 h 2878742"/>
              <a:gd name="connsiteX2" fmla="*/ 2773392 w 3172078"/>
              <a:gd name="connsiteY2" fmla="*/ 6069 h 2878742"/>
              <a:gd name="connsiteX3" fmla="*/ 2773392 w 3172078"/>
              <a:gd name="connsiteY3" fmla="*/ 1911069 h 2878742"/>
              <a:gd name="connsiteX4" fmla="*/ 0 w 3172078"/>
              <a:gd name="connsiteY4" fmla="*/ 1911069 h 2878742"/>
              <a:gd name="connsiteX5" fmla="*/ 802286 w 3172078"/>
              <a:gd name="connsiteY5" fmla="*/ 2864581 h 2878742"/>
              <a:gd name="connsiteX6" fmla="*/ 3172078 w 3172078"/>
              <a:gd name="connsiteY6" fmla="*/ 2878742 h 2878742"/>
              <a:gd name="connsiteX0" fmla="*/ 3172078 w 3173252"/>
              <a:gd name="connsiteY0" fmla="*/ 2872673 h 2872673"/>
              <a:gd name="connsiteX1" fmla="*/ 3173252 w 3173252"/>
              <a:gd name="connsiteY1" fmla="*/ 608926 h 2872673"/>
              <a:gd name="connsiteX2" fmla="*/ 2773392 w 3173252"/>
              <a:gd name="connsiteY2" fmla="*/ 0 h 2872673"/>
              <a:gd name="connsiteX3" fmla="*/ 2773392 w 3173252"/>
              <a:gd name="connsiteY3" fmla="*/ 1905000 h 2872673"/>
              <a:gd name="connsiteX4" fmla="*/ 0 w 3173252"/>
              <a:gd name="connsiteY4" fmla="*/ 1905000 h 2872673"/>
              <a:gd name="connsiteX5" fmla="*/ 802286 w 3173252"/>
              <a:gd name="connsiteY5" fmla="*/ 2858512 h 2872673"/>
              <a:gd name="connsiteX6" fmla="*/ 3172078 w 3173252"/>
              <a:gd name="connsiteY6" fmla="*/ 2872673 h 287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252" h="2872673">
                <a:moveTo>
                  <a:pt x="3172078" y="2872673"/>
                </a:moveTo>
                <a:cubicBezTo>
                  <a:pt x="3172469" y="2118091"/>
                  <a:pt x="3172861" y="1363508"/>
                  <a:pt x="3173252" y="608926"/>
                </a:cubicBezTo>
                <a:lnTo>
                  <a:pt x="2773392" y="0"/>
                </a:lnTo>
                <a:lnTo>
                  <a:pt x="2773392" y="1905000"/>
                </a:lnTo>
                <a:lnTo>
                  <a:pt x="0" y="1905000"/>
                </a:lnTo>
                <a:lnTo>
                  <a:pt x="802286" y="2858512"/>
                </a:lnTo>
                <a:lnTo>
                  <a:pt x="3172078" y="2872673"/>
                </a:lnTo>
                <a:close/>
              </a:path>
            </a:pathLst>
          </a:custGeom>
          <a:gradFill flip="none" rotWithShape="1">
            <a:gsLst>
              <a:gs pos="4300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A4D9BA18-748C-4A0E-92F2-E4A40449D473}"/>
              </a:ext>
            </a:extLst>
          </p:cNvPr>
          <p:cNvSpPr/>
          <p:nvPr/>
        </p:nvSpPr>
        <p:spPr>
          <a:xfrm>
            <a:off x="2642214" y="1922804"/>
            <a:ext cx="2688475" cy="2872673"/>
          </a:xfrm>
          <a:custGeom>
            <a:avLst/>
            <a:gdLst>
              <a:gd name="connsiteX0" fmla="*/ 0 w 2773392"/>
              <a:gd name="connsiteY0" fmla="*/ 0 h 1905000"/>
              <a:gd name="connsiteX1" fmla="*/ 2773392 w 2773392"/>
              <a:gd name="connsiteY1" fmla="*/ 0 h 1905000"/>
              <a:gd name="connsiteX2" fmla="*/ 2773392 w 2773392"/>
              <a:gd name="connsiteY2" fmla="*/ 1905000 h 1905000"/>
              <a:gd name="connsiteX3" fmla="*/ 0 w 2773392"/>
              <a:gd name="connsiteY3" fmla="*/ 1905000 h 1905000"/>
              <a:gd name="connsiteX4" fmla="*/ 0 w 2773392"/>
              <a:gd name="connsiteY4" fmla="*/ 0 h 1905000"/>
              <a:gd name="connsiteX0" fmla="*/ 0 w 2773392"/>
              <a:gd name="connsiteY0" fmla="*/ 6069 h 1911069"/>
              <a:gd name="connsiteX1" fmla="*/ 1433465 w 2773392"/>
              <a:gd name="connsiteY1" fmla="*/ 0 h 1911069"/>
              <a:gd name="connsiteX2" fmla="*/ 2773392 w 2773392"/>
              <a:gd name="connsiteY2" fmla="*/ 6069 h 1911069"/>
              <a:gd name="connsiteX3" fmla="*/ 2773392 w 2773392"/>
              <a:gd name="connsiteY3" fmla="*/ 1911069 h 1911069"/>
              <a:gd name="connsiteX4" fmla="*/ 0 w 2773392"/>
              <a:gd name="connsiteY4" fmla="*/ 1911069 h 1911069"/>
              <a:gd name="connsiteX5" fmla="*/ 0 w 2773392"/>
              <a:gd name="connsiteY5" fmla="*/ 6069 h 1911069"/>
              <a:gd name="connsiteX0" fmla="*/ 6918 w 2780310"/>
              <a:gd name="connsiteY0" fmla="*/ 6069 h 1911069"/>
              <a:gd name="connsiteX1" fmla="*/ 1440383 w 2780310"/>
              <a:gd name="connsiteY1" fmla="*/ 0 h 1911069"/>
              <a:gd name="connsiteX2" fmla="*/ 2780310 w 2780310"/>
              <a:gd name="connsiteY2" fmla="*/ 6069 h 1911069"/>
              <a:gd name="connsiteX3" fmla="*/ 2780310 w 2780310"/>
              <a:gd name="connsiteY3" fmla="*/ 1911069 h 1911069"/>
              <a:gd name="connsiteX4" fmla="*/ 6918 w 2780310"/>
              <a:gd name="connsiteY4" fmla="*/ 1911069 h 1911069"/>
              <a:gd name="connsiteX5" fmla="*/ 0 w 2780310"/>
              <a:gd name="connsiteY5" fmla="*/ 1108610 h 1911069"/>
              <a:gd name="connsiteX6" fmla="*/ 6918 w 2780310"/>
              <a:gd name="connsiteY6" fmla="*/ 6069 h 1911069"/>
              <a:gd name="connsiteX0" fmla="*/ 0 w 2773392"/>
              <a:gd name="connsiteY0" fmla="*/ 6069 h 2864581"/>
              <a:gd name="connsiteX1" fmla="*/ 1433465 w 2773392"/>
              <a:gd name="connsiteY1" fmla="*/ 0 h 2864581"/>
              <a:gd name="connsiteX2" fmla="*/ 2773392 w 2773392"/>
              <a:gd name="connsiteY2" fmla="*/ 6069 h 2864581"/>
              <a:gd name="connsiteX3" fmla="*/ 2773392 w 2773392"/>
              <a:gd name="connsiteY3" fmla="*/ 1911069 h 2864581"/>
              <a:gd name="connsiteX4" fmla="*/ 0 w 2773392"/>
              <a:gd name="connsiteY4" fmla="*/ 1911069 h 2864581"/>
              <a:gd name="connsiteX5" fmla="*/ 802286 w 2773392"/>
              <a:gd name="connsiteY5" fmla="*/ 2864581 h 2864581"/>
              <a:gd name="connsiteX6" fmla="*/ 0 w 2773392"/>
              <a:gd name="connsiteY6" fmla="*/ 6069 h 2864581"/>
              <a:gd name="connsiteX0" fmla="*/ 3172078 w 3172078"/>
              <a:gd name="connsiteY0" fmla="*/ 2878742 h 2878742"/>
              <a:gd name="connsiteX1" fmla="*/ 1433465 w 3172078"/>
              <a:gd name="connsiteY1" fmla="*/ 0 h 2878742"/>
              <a:gd name="connsiteX2" fmla="*/ 2773392 w 3172078"/>
              <a:gd name="connsiteY2" fmla="*/ 6069 h 2878742"/>
              <a:gd name="connsiteX3" fmla="*/ 2773392 w 3172078"/>
              <a:gd name="connsiteY3" fmla="*/ 1911069 h 2878742"/>
              <a:gd name="connsiteX4" fmla="*/ 0 w 3172078"/>
              <a:gd name="connsiteY4" fmla="*/ 1911069 h 2878742"/>
              <a:gd name="connsiteX5" fmla="*/ 802286 w 3172078"/>
              <a:gd name="connsiteY5" fmla="*/ 2864581 h 2878742"/>
              <a:gd name="connsiteX6" fmla="*/ 3172078 w 3172078"/>
              <a:gd name="connsiteY6" fmla="*/ 2878742 h 2878742"/>
              <a:gd name="connsiteX0" fmla="*/ 3172078 w 3173252"/>
              <a:gd name="connsiteY0" fmla="*/ 2872673 h 2872673"/>
              <a:gd name="connsiteX1" fmla="*/ 3173252 w 3173252"/>
              <a:gd name="connsiteY1" fmla="*/ 608926 h 2872673"/>
              <a:gd name="connsiteX2" fmla="*/ 2773392 w 3173252"/>
              <a:gd name="connsiteY2" fmla="*/ 0 h 2872673"/>
              <a:gd name="connsiteX3" fmla="*/ 2773392 w 3173252"/>
              <a:gd name="connsiteY3" fmla="*/ 1905000 h 2872673"/>
              <a:gd name="connsiteX4" fmla="*/ 0 w 3173252"/>
              <a:gd name="connsiteY4" fmla="*/ 1905000 h 2872673"/>
              <a:gd name="connsiteX5" fmla="*/ 802286 w 3173252"/>
              <a:gd name="connsiteY5" fmla="*/ 2858512 h 2872673"/>
              <a:gd name="connsiteX6" fmla="*/ 3172078 w 3173252"/>
              <a:gd name="connsiteY6" fmla="*/ 2872673 h 287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252" h="2872673">
                <a:moveTo>
                  <a:pt x="3172078" y="2872673"/>
                </a:moveTo>
                <a:cubicBezTo>
                  <a:pt x="3172469" y="2118091"/>
                  <a:pt x="3172861" y="1363508"/>
                  <a:pt x="3173252" y="608926"/>
                </a:cubicBezTo>
                <a:lnTo>
                  <a:pt x="2773392" y="0"/>
                </a:lnTo>
                <a:lnTo>
                  <a:pt x="2773392" y="1905000"/>
                </a:lnTo>
                <a:lnTo>
                  <a:pt x="0" y="1905000"/>
                </a:lnTo>
                <a:lnTo>
                  <a:pt x="802286" y="2858512"/>
                </a:lnTo>
                <a:lnTo>
                  <a:pt x="3172078" y="2872673"/>
                </a:lnTo>
                <a:close/>
              </a:path>
            </a:pathLst>
          </a:custGeom>
          <a:gradFill flip="none" rotWithShape="1">
            <a:gsLst>
              <a:gs pos="4300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57B18289-4FFC-441B-9670-5D372B9477F6}"/>
              </a:ext>
            </a:extLst>
          </p:cNvPr>
          <p:cNvSpPr/>
          <p:nvPr/>
        </p:nvSpPr>
        <p:spPr>
          <a:xfrm>
            <a:off x="9179055" y="1922804"/>
            <a:ext cx="3173252" cy="2872673"/>
          </a:xfrm>
          <a:custGeom>
            <a:avLst/>
            <a:gdLst>
              <a:gd name="connsiteX0" fmla="*/ 0 w 2773392"/>
              <a:gd name="connsiteY0" fmla="*/ 0 h 1905000"/>
              <a:gd name="connsiteX1" fmla="*/ 2773392 w 2773392"/>
              <a:gd name="connsiteY1" fmla="*/ 0 h 1905000"/>
              <a:gd name="connsiteX2" fmla="*/ 2773392 w 2773392"/>
              <a:gd name="connsiteY2" fmla="*/ 1905000 h 1905000"/>
              <a:gd name="connsiteX3" fmla="*/ 0 w 2773392"/>
              <a:gd name="connsiteY3" fmla="*/ 1905000 h 1905000"/>
              <a:gd name="connsiteX4" fmla="*/ 0 w 2773392"/>
              <a:gd name="connsiteY4" fmla="*/ 0 h 1905000"/>
              <a:gd name="connsiteX0" fmla="*/ 0 w 2773392"/>
              <a:gd name="connsiteY0" fmla="*/ 6069 h 1911069"/>
              <a:gd name="connsiteX1" fmla="*/ 1433465 w 2773392"/>
              <a:gd name="connsiteY1" fmla="*/ 0 h 1911069"/>
              <a:gd name="connsiteX2" fmla="*/ 2773392 w 2773392"/>
              <a:gd name="connsiteY2" fmla="*/ 6069 h 1911069"/>
              <a:gd name="connsiteX3" fmla="*/ 2773392 w 2773392"/>
              <a:gd name="connsiteY3" fmla="*/ 1911069 h 1911069"/>
              <a:gd name="connsiteX4" fmla="*/ 0 w 2773392"/>
              <a:gd name="connsiteY4" fmla="*/ 1911069 h 1911069"/>
              <a:gd name="connsiteX5" fmla="*/ 0 w 2773392"/>
              <a:gd name="connsiteY5" fmla="*/ 6069 h 1911069"/>
              <a:gd name="connsiteX0" fmla="*/ 6918 w 2780310"/>
              <a:gd name="connsiteY0" fmla="*/ 6069 h 1911069"/>
              <a:gd name="connsiteX1" fmla="*/ 1440383 w 2780310"/>
              <a:gd name="connsiteY1" fmla="*/ 0 h 1911069"/>
              <a:gd name="connsiteX2" fmla="*/ 2780310 w 2780310"/>
              <a:gd name="connsiteY2" fmla="*/ 6069 h 1911069"/>
              <a:gd name="connsiteX3" fmla="*/ 2780310 w 2780310"/>
              <a:gd name="connsiteY3" fmla="*/ 1911069 h 1911069"/>
              <a:gd name="connsiteX4" fmla="*/ 6918 w 2780310"/>
              <a:gd name="connsiteY4" fmla="*/ 1911069 h 1911069"/>
              <a:gd name="connsiteX5" fmla="*/ 0 w 2780310"/>
              <a:gd name="connsiteY5" fmla="*/ 1108610 h 1911069"/>
              <a:gd name="connsiteX6" fmla="*/ 6918 w 2780310"/>
              <a:gd name="connsiteY6" fmla="*/ 6069 h 1911069"/>
              <a:gd name="connsiteX0" fmla="*/ 0 w 2773392"/>
              <a:gd name="connsiteY0" fmla="*/ 6069 h 2864581"/>
              <a:gd name="connsiteX1" fmla="*/ 1433465 w 2773392"/>
              <a:gd name="connsiteY1" fmla="*/ 0 h 2864581"/>
              <a:gd name="connsiteX2" fmla="*/ 2773392 w 2773392"/>
              <a:gd name="connsiteY2" fmla="*/ 6069 h 2864581"/>
              <a:gd name="connsiteX3" fmla="*/ 2773392 w 2773392"/>
              <a:gd name="connsiteY3" fmla="*/ 1911069 h 2864581"/>
              <a:gd name="connsiteX4" fmla="*/ 0 w 2773392"/>
              <a:gd name="connsiteY4" fmla="*/ 1911069 h 2864581"/>
              <a:gd name="connsiteX5" fmla="*/ 802286 w 2773392"/>
              <a:gd name="connsiteY5" fmla="*/ 2864581 h 2864581"/>
              <a:gd name="connsiteX6" fmla="*/ 0 w 2773392"/>
              <a:gd name="connsiteY6" fmla="*/ 6069 h 2864581"/>
              <a:gd name="connsiteX0" fmla="*/ 3172078 w 3172078"/>
              <a:gd name="connsiteY0" fmla="*/ 2878742 h 2878742"/>
              <a:gd name="connsiteX1" fmla="*/ 1433465 w 3172078"/>
              <a:gd name="connsiteY1" fmla="*/ 0 h 2878742"/>
              <a:gd name="connsiteX2" fmla="*/ 2773392 w 3172078"/>
              <a:gd name="connsiteY2" fmla="*/ 6069 h 2878742"/>
              <a:gd name="connsiteX3" fmla="*/ 2773392 w 3172078"/>
              <a:gd name="connsiteY3" fmla="*/ 1911069 h 2878742"/>
              <a:gd name="connsiteX4" fmla="*/ 0 w 3172078"/>
              <a:gd name="connsiteY4" fmla="*/ 1911069 h 2878742"/>
              <a:gd name="connsiteX5" fmla="*/ 802286 w 3172078"/>
              <a:gd name="connsiteY5" fmla="*/ 2864581 h 2878742"/>
              <a:gd name="connsiteX6" fmla="*/ 3172078 w 3172078"/>
              <a:gd name="connsiteY6" fmla="*/ 2878742 h 2878742"/>
              <a:gd name="connsiteX0" fmla="*/ 3172078 w 3173252"/>
              <a:gd name="connsiteY0" fmla="*/ 2872673 h 2872673"/>
              <a:gd name="connsiteX1" fmla="*/ 3173252 w 3173252"/>
              <a:gd name="connsiteY1" fmla="*/ 608926 h 2872673"/>
              <a:gd name="connsiteX2" fmla="*/ 2773392 w 3173252"/>
              <a:gd name="connsiteY2" fmla="*/ 0 h 2872673"/>
              <a:gd name="connsiteX3" fmla="*/ 2773392 w 3173252"/>
              <a:gd name="connsiteY3" fmla="*/ 1905000 h 2872673"/>
              <a:gd name="connsiteX4" fmla="*/ 0 w 3173252"/>
              <a:gd name="connsiteY4" fmla="*/ 1905000 h 2872673"/>
              <a:gd name="connsiteX5" fmla="*/ 802286 w 3173252"/>
              <a:gd name="connsiteY5" fmla="*/ 2858512 h 2872673"/>
              <a:gd name="connsiteX6" fmla="*/ 3172078 w 3173252"/>
              <a:gd name="connsiteY6" fmla="*/ 2872673 h 287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252" h="2872673">
                <a:moveTo>
                  <a:pt x="3172078" y="2872673"/>
                </a:moveTo>
                <a:cubicBezTo>
                  <a:pt x="3172469" y="2118091"/>
                  <a:pt x="3172861" y="1363508"/>
                  <a:pt x="3173252" y="608926"/>
                </a:cubicBezTo>
                <a:lnTo>
                  <a:pt x="2773392" y="0"/>
                </a:lnTo>
                <a:lnTo>
                  <a:pt x="2773392" y="1905000"/>
                </a:lnTo>
                <a:lnTo>
                  <a:pt x="0" y="1905000"/>
                </a:lnTo>
                <a:lnTo>
                  <a:pt x="802286" y="2858512"/>
                </a:lnTo>
                <a:lnTo>
                  <a:pt x="3172078" y="2872673"/>
                </a:lnTo>
                <a:close/>
              </a:path>
            </a:pathLst>
          </a:custGeom>
          <a:gradFill flip="none" rotWithShape="1">
            <a:gsLst>
              <a:gs pos="4300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38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A2391054-7EC9-4D0C-83BE-C57CA6D7701F}"/>
              </a:ext>
            </a:extLst>
          </p:cNvPr>
          <p:cNvGrpSpPr/>
          <p:nvPr/>
        </p:nvGrpSpPr>
        <p:grpSpPr>
          <a:xfrm>
            <a:off x="2660599" y="1922721"/>
            <a:ext cx="2779794" cy="1936053"/>
            <a:chOff x="1449501" y="1592025"/>
            <a:chExt cx="2779794" cy="1936053"/>
          </a:xfrm>
        </p:grpSpPr>
        <p:sp>
          <p:nvSpPr>
            <p:cNvPr id="125" name="Rectangle 1">
              <a:extLst>
                <a:ext uri="{FF2B5EF4-FFF2-40B4-BE49-F238E27FC236}">
                  <a16:creationId xmlns:a16="http://schemas.microsoft.com/office/drawing/2014/main" id="{748C9560-A668-48AE-A318-6F7BB8747FA6}"/>
                </a:ext>
              </a:extLst>
            </p:cNvPr>
            <p:cNvSpPr/>
            <p:nvPr/>
          </p:nvSpPr>
          <p:spPr>
            <a:xfrm>
              <a:off x="1455903" y="1623078"/>
              <a:ext cx="2773392" cy="1905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7" name="Rectangle 13">
              <a:extLst>
                <a:ext uri="{FF2B5EF4-FFF2-40B4-BE49-F238E27FC236}">
                  <a16:creationId xmlns:a16="http://schemas.microsoft.com/office/drawing/2014/main" id="{134B6D95-77CD-43F7-9B9D-57FFC269B797}"/>
                </a:ext>
              </a:extLst>
            </p:cNvPr>
            <p:cNvSpPr/>
            <p:nvPr/>
          </p:nvSpPr>
          <p:spPr>
            <a:xfrm>
              <a:off x="1532438" y="1694448"/>
              <a:ext cx="2570748" cy="1716505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6" name="TextBox 12">
              <a:extLst>
                <a:ext uri="{FF2B5EF4-FFF2-40B4-BE49-F238E27FC236}">
                  <a16:creationId xmlns:a16="http://schemas.microsoft.com/office/drawing/2014/main" id="{1F1ACE19-E0C8-4933-8546-8BF19155E937}"/>
                </a:ext>
              </a:extLst>
            </p:cNvPr>
            <p:cNvSpPr txBox="1"/>
            <p:nvPr/>
          </p:nvSpPr>
          <p:spPr>
            <a:xfrm>
              <a:off x="1449501" y="1592025"/>
              <a:ext cx="26700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לחבר בין שטח למטה ולהפך</a:t>
              </a:r>
              <a:endParaRPr lang="en-I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BBA4B3CB-CACC-4FF0-8A52-0F43BB8A8C5E}"/>
              </a:ext>
            </a:extLst>
          </p:cNvPr>
          <p:cNvGrpSpPr/>
          <p:nvPr/>
        </p:nvGrpSpPr>
        <p:grpSpPr>
          <a:xfrm>
            <a:off x="9179055" y="4192667"/>
            <a:ext cx="3173252" cy="2872673"/>
            <a:chOff x="7967957" y="3861971"/>
            <a:chExt cx="3173252" cy="2872673"/>
          </a:xfrm>
        </p:grpSpPr>
        <p:sp>
          <p:nvSpPr>
            <p:cNvPr id="116" name="Rectangle 32">
              <a:extLst>
                <a:ext uri="{FF2B5EF4-FFF2-40B4-BE49-F238E27FC236}">
                  <a16:creationId xmlns:a16="http://schemas.microsoft.com/office/drawing/2014/main" id="{E50F3426-8FC7-4B3F-B9FF-CE58F1F4397C}"/>
                </a:ext>
              </a:extLst>
            </p:cNvPr>
            <p:cNvSpPr/>
            <p:nvPr/>
          </p:nvSpPr>
          <p:spPr>
            <a:xfrm>
              <a:off x="7967957" y="3861971"/>
              <a:ext cx="3173252" cy="2872673"/>
            </a:xfrm>
            <a:custGeom>
              <a:avLst/>
              <a:gdLst>
                <a:gd name="connsiteX0" fmla="*/ 0 w 2773392"/>
                <a:gd name="connsiteY0" fmla="*/ 0 h 1905000"/>
                <a:gd name="connsiteX1" fmla="*/ 2773392 w 2773392"/>
                <a:gd name="connsiteY1" fmla="*/ 0 h 1905000"/>
                <a:gd name="connsiteX2" fmla="*/ 2773392 w 2773392"/>
                <a:gd name="connsiteY2" fmla="*/ 1905000 h 1905000"/>
                <a:gd name="connsiteX3" fmla="*/ 0 w 2773392"/>
                <a:gd name="connsiteY3" fmla="*/ 1905000 h 1905000"/>
                <a:gd name="connsiteX4" fmla="*/ 0 w 2773392"/>
                <a:gd name="connsiteY4" fmla="*/ 0 h 1905000"/>
                <a:gd name="connsiteX0" fmla="*/ 0 w 2773392"/>
                <a:gd name="connsiteY0" fmla="*/ 6069 h 1911069"/>
                <a:gd name="connsiteX1" fmla="*/ 1433465 w 2773392"/>
                <a:gd name="connsiteY1" fmla="*/ 0 h 1911069"/>
                <a:gd name="connsiteX2" fmla="*/ 2773392 w 2773392"/>
                <a:gd name="connsiteY2" fmla="*/ 6069 h 1911069"/>
                <a:gd name="connsiteX3" fmla="*/ 2773392 w 2773392"/>
                <a:gd name="connsiteY3" fmla="*/ 1911069 h 1911069"/>
                <a:gd name="connsiteX4" fmla="*/ 0 w 2773392"/>
                <a:gd name="connsiteY4" fmla="*/ 1911069 h 1911069"/>
                <a:gd name="connsiteX5" fmla="*/ 0 w 2773392"/>
                <a:gd name="connsiteY5" fmla="*/ 6069 h 1911069"/>
                <a:gd name="connsiteX0" fmla="*/ 6918 w 2780310"/>
                <a:gd name="connsiteY0" fmla="*/ 6069 h 1911069"/>
                <a:gd name="connsiteX1" fmla="*/ 1440383 w 2780310"/>
                <a:gd name="connsiteY1" fmla="*/ 0 h 1911069"/>
                <a:gd name="connsiteX2" fmla="*/ 2780310 w 2780310"/>
                <a:gd name="connsiteY2" fmla="*/ 6069 h 1911069"/>
                <a:gd name="connsiteX3" fmla="*/ 2780310 w 2780310"/>
                <a:gd name="connsiteY3" fmla="*/ 1911069 h 1911069"/>
                <a:gd name="connsiteX4" fmla="*/ 6918 w 2780310"/>
                <a:gd name="connsiteY4" fmla="*/ 1911069 h 1911069"/>
                <a:gd name="connsiteX5" fmla="*/ 0 w 2780310"/>
                <a:gd name="connsiteY5" fmla="*/ 1108610 h 1911069"/>
                <a:gd name="connsiteX6" fmla="*/ 6918 w 2780310"/>
                <a:gd name="connsiteY6" fmla="*/ 6069 h 1911069"/>
                <a:gd name="connsiteX0" fmla="*/ 0 w 2773392"/>
                <a:gd name="connsiteY0" fmla="*/ 6069 h 2864581"/>
                <a:gd name="connsiteX1" fmla="*/ 1433465 w 2773392"/>
                <a:gd name="connsiteY1" fmla="*/ 0 h 2864581"/>
                <a:gd name="connsiteX2" fmla="*/ 2773392 w 2773392"/>
                <a:gd name="connsiteY2" fmla="*/ 6069 h 2864581"/>
                <a:gd name="connsiteX3" fmla="*/ 2773392 w 2773392"/>
                <a:gd name="connsiteY3" fmla="*/ 1911069 h 2864581"/>
                <a:gd name="connsiteX4" fmla="*/ 0 w 2773392"/>
                <a:gd name="connsiteY4" fmla="*/ 1911069 h 2864581"/>
                <a:gd name="connsiteX5" fmla="*/ 802286 w 2773392"/>
                <a:gd name="connsiteY5" fmla="*/ 2864581 h 2864581"/>
                <a:gd name="connsiteX6" fmla="*/ 0 w 2773392"/>
                <a:gd name="connsiteY6" fmla="*/ 6069 h 2864581"/>
                <a:gd name="connsiteX0" fmla="*/ 3172078 w 3172078"/>
                <a:gd name="connsiteY0" fmla="*/ 2878742 h 2878742"/>
                <a:gd name="connsiteX1" fmla="*/ 1433465 w 3172078"/>
                <a:gd name="connsiteY1" fmla="*/ 0 h 2878742"/>
                <a:gd name="connsiteX2" fmla="*/ 2773392 w 3172078"/>
                <a:gd name="connsiteY2" fmla="*/ 6069 h 2878742"/>
                <a:gd name="connsiteX3" fmla="*/ 2773392 w 3172078"/>
                <a:gd name="connsiteY3" fmla="*/ 1911069 h 2878742"/>
                <a:gd name="connsiteX4" fmla="*/ 0 w 3172078"/>
                <a:gd name="connsiteY4" fmla="*/ 1911069 h 2878742"/>
                <a:gd name="connsiteX5" fmla="*/ 802286 w 3172078"/>
                <a:gd name="connsiteY5" fmla="*/ 2864581 h 2878742"/>
                <a:gd name="connsiteX6" fmla="*/ 3172078 w 3172078"/>
                <a:gd name="connsiteY6" fmla="*/ 2878742 h 2878742"/>
                <a:gd name="connsiteX0" fmla="*/ 3172078 w 3173252"/>
                <a:gd name="connsiteY0" fmla="*/ 2872673 h 2872673"/>
                <a:gd name="connsiteX1" fmla="*/ 3173252 w 3173252"/>
                <a:gd name="connsiteY1" fmla="*/ 608926 h 2872673"/>
                <a:gd name="connsiteX2" fmla="*/ 2773392 w 3173252"/>
                <a:gd name="connsiteY2" fmla="*/ 0 h 2872673"/>
                <a:gd name="connsiteX3" fmla="*/ 2773392 w 3173252"/>
                <a:gd name="connsiteY3" fmla="*/ 1905000 h 2872673"/>
                <a:gd name="connsiteX4" fmla="*/ 0 w 3173252"/>
                <a:gd name="connsiteY4" fmla="*/ 1905000 h 2872673"/>
                <a:gd name="connsiteX5" fmla="*/ 802286 w 3173252"/>
                <a:gd name="connsiteY5" fmla="*/ 2858512 h 2872673"/>
                <a:gd name="connsiteX6" fmla="*/ 3172078 w 3173252"/>
                <a:gd name="connsiteY6" fmla="*/ 2872673 h 287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3252" h="2872673">
                  <a:moveTo>
                    <a:pt x="3172078" y="2872673"/>
                  </a:moveTo>
                  <a:cubicBezTo>
                    <a:pt x="3172469" y="2118091"/>
                    <a:pt x="3172861" y="1363508"/>
                    <a:pt x="3173252" y="608926"/>
                  </a:cubicBezTo>
                  <a:lnTo>
                    <a:pt x="2773392" y="0"/>
                  </a:lnTo>
                  <a:lnTo>
                    <a:pt x="2773392" y="1905000"/>
                  </a:lnTo>
                  <a:lnTo>
                    <a:pt x="0" y="1905000"/>
                  </a:lnTo>
                  <a:lnTo>
                    <a:pt x="802286" y="2858512"/>
                  </a:lnTo>
                  <a:lnTo>
                    <a:pt x="3172078" y="2872673"/>
                  </a:lnTo>
                  <a:close/>
                </a:path>
              </a:pathLst>
            </a:custGeom>
            <a:gradFill flip="none" rotWithShape="1">
              <a:gsLst>
                <a:gs pos="43000">
                  <a:schemeClr val="bg1">
                    <a:alpha val="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8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7" name="Rectangle 9">
              <a:extLst>
                <a:ext uri="{FF2B5EF4-FFF2-40B4-BE49-F238E27FC236}">
                  <a16:creationId xmlns:a16="http://schemas.microsoft.com/office/drawing/2014/main" id="{9F71BBAD-709B-41FE-8A85-A9F733F31BD8}"/>
                </a:ext>
              </a:extLst>
            </p:cNvPr>
            <p:cNvSpPr/>
            <p:nvPr/>
          </p:nvSpPr>
          <p:spPr>
            <a:xfrm>
              <a:off x="7984316" y="3886200"/>
              <a:ext cx="2773392" cy="190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8" name="Rectangle 19">
              <a:extLst>
                <a:ext uri="{FF2B5EF4-FFF2-40B4-BE49-F238E27FC236}">
                  <a16:creationId xmlns:a16="http://schemas.microsoft.com/office/drawing/2014/main" id="{454935E5-7CEB-4C64-AFB5-974AA7C84708}"/>
                </a:ext>
              </a:extLst>
            </p:cNvPr>
            <p:cNvSpPr/>
            <p:nvPr/>
          </p:nvSpPr>
          <p:spPr>
            <a:xfrm>
              <a:off x="8085638" y="3968310"/>
              <a:ext cx="2570748" cy="1716505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19" name="Group 39">
              <a:extLst>
                <a:ext uri="{FF2B5EF4-FFF2-40B4-BE49-F238E27FC236}">
                  <a16:creationId xmlns:a16="http://schemas.microsoft.com/office/drawing/2014/main" id="{E25FEBE3-0C18-4CFD-9FF6-7F6B988D4800}"/>
                </a:ext>
              </a:extLst>
            </p:cNvPr>
            <p:cNvGrpSpPr/>
            <p:nvPr/>
          </p:nvGrpSpPr>
          <p:grpSpPr>
            <a:xfrm>
              <a:off x="9165030" y="5014334"/>
              <a:ext cx="308975" cy="88701"/>
              <a:chOff x="2528888" y="3683000"/>
              <a:chExt cx="995363" cy="285750"/>
            </a:xfrm>
            <a:solidFill>
              <a:schemeClr val="bg1"/>
            </a:solidFill>
          </p:grpSpPr>
          <p:sp>
            <p:nvSpPr>
              <p:cNvPr id="123" name="Freeform 13">
                <a:extLst>
                  <a:ext uri="{FF2B5EF4-FFF2-40B4-BE49-F238E27FC236}">
                    <a16:creationId xmlns:a16="http://schemas.microsoft.com/office/drawing/2014/main" id="{C56DACCA-EFFE-4808-9801-E6DDF8A4B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888" y="3683000"/>
                <a:ext cx="284163" cy="285750"/>
              </a:xfrm>
              <a:custGeom>
                <a:avLst/>
                <a:gdLst>
                  <a:gd name="T0" fmla="*/ 153 w 537"/>
                  <a:gd name="T1" fmla="*/ 0 h 538"/>
                  <a:gd name="T2" fmla="*/ 182 w 537"/>
                  <a:gd name="T3" fmla="*/ 3 h 538"/>
                  <a:gd name="T4" fmla="*/ 211 w 537"/>
                  <a:gd name="T5" fmla="*/ 11 h 538"/>
                  <a:gd name="T6" fmla="*/ 238 w 537"/>
                  <a:gd name="T7" fmla="*/ 24 h 538"/>
                  <a:gd name="T8" fmla="*/ 261 w 537"/>
                  <a:gd name="T9" fmla="*/ 45 h 538"/>
                  <a:gd name="T10" fmla="*/ 492 w 537"/>
                  <a:gd name="T11" fmla="*/ 276 h 538"/>
                  <a:gd name="T12" fmla="*/ 513 w 537"/>
                  <a:gd name="T13" fmla="*/ 299 h 538"/>
                  <a:gd name="T14" fmla="*/ 526 w 537"/>
                  <a:gd name="T15" fmla="*/ 326 h 538"/>
                  <a:gd name="T16" fmla="*/ 534 w 537"/>
                  <a:gd name="T17" fmla="*/ 354 h 538"/>
                  <a:gd name="T18" fmla="*/ 537 w 537"/>
                  <a:gd name="T19" fmla="*/ 384 h 538"/>
                  <a:gd name="T20" fmla="*/ 534 w 537"/>
                  <a:gd name="T21" fmla="*/ 414 h 538"/>
                  <a:gd name="T22" fmla="*/ 526 w 537"/>
                  <a:gd name="T23" fmla="*/ 442 h 538"/>
                  <a:gd name="T24" fmla="*/ 513 w 537"/>
                  <a:gd name="T25" fmla="*/ 468 h 538"/>
                  <a:gd name="T26" fmla="*/ 492 w 537"/>
                  <a:gd name="T27" fmla="*/ 492 h 538"/>
                  <a:gd name="T28" fmla="*/ 468 w 537"/>
                  <a:gd name="T29" fmla="*/ 513 h 538"/>
                  <a:gd name="T30" fmla="*/ 442 w 537"/>
                  <a:gd name="T31" fmla="*/ 526 h 538"/>
                  <a:gd name="T32" fmla="*/ 414 w 537"/>
                  <a:gd name="T33" fmla="*/ 534 h 538"/>
                  <a:gd name="T34" fmla="*/ 384 w 537"/>
                  <a:gd name="T35" fmla="*/ 538 h 538"/>
                  <a:gd name="T36" fmla="*/ 354 w 537"/>
                  <a:gd name="T37" fmla="*/ 534 h 538"/>
                  <a:gd name="T38" fmla="*/ 326 w 537"/>
                  <a:gd name="T39" fmla="*/ 526 h 538"/>
                  <a:gd name="T40" fmla="*/ 299 w 537"/>
                  <a:gd name="T41" fmla="*/ 513 h 538"/>
                  <a:gd name="T42" fmla="*/ 276 w 537"/>
                  <a:gd name="T43" fmla="*/ 492 h 538"/>
                  <a:gd name="T44" fmla="*/ 44 w 537"/>
                  <a:gd name="T45" fmla="*/ 262 h 538"/>
                  <a:gd name="T46" fmla="*/ 24 w 537"/>
                  <a:gd name="T47" fmla="*/ 238 h 538"/>
                  <a:gd name="T48" fmla="*/ 11 w 537"/>
                  <a:gd name="T49" fmla="*/ 211 h 538"/>
                  <a:gd name="T50" fmla="*/ 3 w 537"/>
                  <a:gd name="T51" fmla="*/ 183 h 538"/>
                  <a:gd name="T52" fmla="*/ 0 w 537"/>
                  <a:gd name="T53" fmla="*/ 153 h 538"/>
                  <a:gd name="T54" fmla="*/ 3 w 537"/>
                  <a:gd name="T55" fmla="*/ 124 h 538"/>
                  <a:gd name="T56" fmla="*/ 11 w 537"/>
                  <a:gd name="T57" fmla="*/ 96 h 538"/>
                  <a:gd name="T58" fmla="*/ 24 w 537"/>
                  <a:gd name="T59" fmla="*/ 69 h 538"/>
                  <a:gd name="T60" fmla="*/ 44 w 537"/>
                  <a:gd name="T61" fmla="*/ 45 h 538"/>
                  <a:gd name="T62" fmla="*/ 69 w 537"/>
                  <a:gd name="T63" fmla="*/ 24 h 538"/>
                  <a:gd name="T64" fmla="*/ 95 w 537"/>
                  <a:gd name="T65" fmla="*/ 11 h 538"/>
                  <a:gd name="T66" fmla="*/ 124 w 537"/>
                  <a:gd name="T67" fmla="*/ 3 h 538"/>
                  <a:gd name="T68" fmla="*/ 153 w 537"/>
                  <a:gd name="T6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7" h="538">
                    <a:moveTo>
                      <a:pt x="153" y="0"/>
                    </a:moveTo>
                    <a:lnTo>
                      <a:pt x="182" y="3"/>
                    </a:lnTo>
                    <a:lnTo>
                      <a:pt x="211" y="11"/>
                    </a:lnTo>
                    <a:lnTo>
                      <a:pt x="238" y="24"/>
                    </a:lnTo>
                    <a:lnTo>
                      <a:pt x="261" y="45"/>
                    </a:lnTo>
                    <a:lnTo>
                      <a:pt x="492" y="276"/>
                    </a:lnTo>
                    <a:lnTo>
                      <a:pt x="513" y="299"/>
                    </a:lnTo>
                    <a:lnTo>
                      <a:pt x="526" y="326"/>
                    </a:lnTo>
                    <a:lnTo>
                      <a:pt x="534" y="354"/>
                    </a:lnTo>
                    <a:lnTo>
                      <a:pt x="537" y="384"/>
                    </a:lnTo>
                    <a:lnTo>
                      <a:pt x="534" y="414"/>
                    </a:lnTo>
                    <a:lnTo>
                      <a:pt x="526" y="442"/>
                    </a:lnTo>
                    <a:lnTo>
                      <a:pt x="513" y="468"/>
                    </a:lnTo>
                    <a:lnTo>
                      <a:pt x="492" y="492"/>
                    </a:lnTo>
                    <a:lnTo>
                      <a:pt x="468" y="513"/>
                    </a:lnTo>
                    <a:lnTo>
                      <a:pt x="442" y="526"/>
                    </a:lnTo>
                    <a:lnTo>
                      <a:pt x="414" y="534"/>
                    </a:lnTo>
                    <a:lnTo>
                      <a:pt x="384" y="538"/>
                    </a:lnTo>
                    <a:lnTo>
                      <a:pt x="354" y="534"/>
                    </a:lnTo>
                    <a:lnTo>
                      <a:pt x="326" y="526"/>
                    </a:lnTo>
                    <a:lnTo>
                      <a:pt x="299" y="513"/>
                    </a:lnTo>
                    <a:lnTo>
                      <a:pt x="276" y="492"/>
                    </a:lnTo>
                    <a:lnTo>
                      <a:pt x="44" y="262"/>
                    </a:lnTo>
                    <a:lnTo>
                      <a:pt x="24" y="238"/>
                    </a:lnTo>
                    <a:lnTo>
                      <a:pt x="11" y="211"/>
                    </a:lnTo>
                    <a:lnTo>
                      <a:pt x="3" y="183"/>
                    </a:lnTo>
                    <a:lnTo>
                      <a:pt x="0" y="153"/>
                    </a:lnTo>
                    <a:lnTo>
                      <a:pt x="3" y="124"/>
                    </a:lnTo>
                    <a:lnTo>
                      <a:pt x="11" y="96"/>
                    </a:lnTo>
                    <a:lnTo>
                      <a:pt x="24" y="69"/>
                    </a:lnTo>
                    <a:lnTo>
                      <a:pt x="44" y="45"/>
                    </a:lnTo>
                    <a:lnTo>
                      <a:pt x="69" y="24"/>
                    </a:lnTo>
                    <a:lnTo>
                      <a:pt x="95" y="11"/>
                    </a:lnTo>
                    <a:lnTo>
                      <a:pt x="124" y="3"/>
                    </a:lnTo>
                    <a:lnTo>
                      <a:pt x="1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24" name="Freeform 14">
                <a:extLst>
                  <a:ext uri="{FF2B5EF4-FFF2-40B4-BE49-F238E27FC236}">
                    <a16:creationId xmlns:a16="http://schemas.microsoft.com/office/drawing/2014/main" id="{B6315728-4A9E-48F7-BF88-376BFCBC5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3683000"/>
                <a:ext cx="284163" cy="285750"/>
              </a:xfrm>
              <a:custGeom>
                <a:avLst/>
                <a:gdLst>
                  <a:gd name="T0" fmla="*/ 384 w 538"/>
                  <a:gd name="T1" fmla="*/ 0 h 538"/>
                  <a:gd name="T2" fmla="*/ 414 w 538"/>
                  <a:gd name="T3" fmla="*/ 3 h 538"/>
                  <a:gd name="T4" fmla="*/ 442 w 538"/>
                  <a:gd name="T5" fmla="*/ 11 h 538"/>
                  <a:gd name="T6" fmla="*/ 470 w 538"/>
                  <a:gd name="T7" fmla="*/ 24 h 538"/>
                  <a:gd name="T8" fmla="*/ 494 w 538"/>
                  <a:gd name="T9" fmla="*/ 45 h 538"/>
                  <a:gd name="T10" fmla="*/ 513 w 538"/>
                  <a:gd name="T11" fmla="*/ 69 h 538"/>
                  <a:gd name="T12" fmla="*/ 528 w 538"/>
                  <a:gd name="T13" fmla="*/ 96 h 538"/>
                  <a:gd name="T14" fmla="*/ 536 w 538"/>
                  <a:gd name="T15" fmla="*/ 124 h 538"/>
                  <a:gd name="T16" fmla="*/ 538 w 538"/>
                  <a:gd name="T17" fmla="*/ 153 h 538"/>
                  <a:gd name="T18" fmla="*/ 536 w 538"/>
                  <a:gd name="T19" fmla="*/ 183 h 538"/>
                  <a:gd name="T20" fmla="*/ 528 w 538"/>
                  <a:gd name="T21" fmla="*/ 211 h 538"/>
                  <a:gd name="T22" fmla="*/ 513 w 538"/>
                  <a:gd name="T23" fmla="*/ 238 h 538"/>
                  <a:gd name="T24" fmla="*/ 494 w 538"/>
                  <a:gd name="T25" fmla="*/ 262 h 538"/>
                  <a:gd name="T26" fmla="*/ 263 w 538"/>
                  <a:gd name="T27" fmla="*/ 492 h 538"/>
                  <a:gd name="T28" fmla="*/ 238 w 538"/>
                  <a:gd name="T29" fmla="*/ 513 h 538"/>
                  <a:gd name="T30" fmla="*/ 212 w 538"/>
                  <a:gd name="T31" fmla="*/ 526 h 538"/>
                  <a:gd name="T32" fmla="*/ 184 w 538"/>
                  <a:gd name="T33" fmla="*/ 534 h 538"/>
                  <a:gd name="T34" fmla="*/ 154 w 538"/>
                  <a:gd name="T35" fmla="*/ 538 h 538"/>
                  <a:gd name="T36" fmla="*/ 125 w 538"/>
                  <a:gd name="T37" fmla="*/ 534 h 538"/>
                  <a:gd name="T38" fmla="*/ 96 w 538"/>
                  <a:gd name="T39" fmla="*/ 526 h 538"/>
                  <a:gd name="T40" fmla="*/ 69 w 538"/>
                  <a:gd name="T41" fmla="*/ 513 h 538"/>
                  <a:gd name="T42" fmla="*/ 46 w 538"/>
                  <a:gd name="T43" fmla="*/ 492 h 538"/>
                  <a:gd name="T44" fmla="*/ 26 w 538"/>
                  <a:gd name="T45" fmla="*/ 468 h 538"/>
                  <a:gd name="T46" fmla="*/ 12 w 538"/>
                  <a:gd name="T47" fmla="*/ 442 h 538"/>
                  <a:gd name="T48" fmla="*/ 3 w 538"/>
                  <a:gd name="T49" fmla="*/ 414 h 538"/>
                  <a:gd name="T50" fmla="*/ 0 w 538"/>
                  <a:gd name="T51" fmla="*/ 384 h 538"/>
                  <a:gd name="T52" fmla="*/ 3 w 538"/>
                  <a:gd name="T53" fmla="*/ 354 h 538"/>
                  <a:gd name="T54" fmla="*/ 12 w 538"/>
                  <a:gd name="T55" fmla="*/ 326 h 538"/>
                  <a:gd name="T56" fmla="*/ 26 w 538"/>
                  <a:gd name="T57" fmla="*/ 299 h 538"/>
                  <a:gd name="T58" fmla="*/ 46 w 538"/>
                  <a:gd name="T59" fmla="*/ 276 h 538"/>
                  <a:gd name="T60" fmla="*/ 276 w 538"/>
                  <a:gd name="T61" fmla="*/ 45 h 538"/>
                  <a:gd name="T62" fmla="*/ 300 w 538"/>
                  <a:gd name="T63" fmla="*/ 26 h 538"/>
                  <a:gd name="T64" fmla="*/ 327 w 538"/>
                  <a:gd name="T65" fmla="*/ 11 h 538"/>
                  <a:gd name="T66" fmla="*/ 356 w 538"/>
                  <a:gd name="T67" fmla="*/ 3 h 538"/>
                  <a:gd name="T68" fmla="*/ 384 w 538"/>
                  <a:gd name="T69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38" h="538">
                    <a:moveTo>
                      <a:pt x="384" y="0"/>
                    </a:moveTo>
                    <a:lnTo>
                      <a:pt x="414" y="3"/>
                    </a:lnTo>
                    <a:lnTo>
                      <a:pt x="442" y="11"/>
                    </a:lnTo>
                    <a:lnTo>
                      <a:pt x="470" y="24"/>
                    </a:lnTo>
                    <a:lnTo>
                      <a:pt x="494" y="45"/>
                    </a:lnTo>
                    <a:lnTo>
                      <a:pt x="513" y="69"/>
                    </a:lnTo>
                    <a:lnTo>
                      <a:pt x="528" y="96"/>
                    </a:lnTo>
                    <a:lnTo>
                      <a:pt x="536" y="124"/>
                    </a:lnTo>
                    <a:lnTo>
                      <a:pt x="538" y="153"/>
                    </a:lnTo>
                    <a:lnTo>
                      <a:pt x="536" y="183"/>
                    </a:lnTo>
                    <a:lnTo>
                      <a:pt x="528" y="211"/>
                    </a:lnTo>
                    <a:lnTo>
                      <a:pt x="513" y="238"/>
                    </a:lnTo>
                    <a:lnTo>
                      <a:pt x="494" y="262"/>
                    </a:lnTo>
                    <a:lnTo>
                      <a:pt x="263" y="492"/>
                    </a:lnTo>
                    <a:lnTo>
                      <a:pt x="238" y="513"/>
                    </a:lnTo>
                    <a:lnTo>
                      <a:pt x="212" y="526"/>
                    </a:lnTo>
                    <a:lnTo>
                      <a:pt x="184" y="534"/>
                    </a:lnTo>
                    <a:lnTo>
                      <a:pt x="154" y="538"/>
                    </a:lnTo>
                    <a:lnTo>
                      <a:pt x="125" y="534"/>
                    </a:lnTo>
                    <a:lnTo>
                      <a:pt x="96" y="526"/>
                    </a:lnTo>
                    <a:lnTo>
                      <a:pt x="69" y="513"/>
                    </a:lnTo>
                    <a:lnTo>
                      <a:pt x="46" y="492"/>
                    </a:lnTo>
                    <a:lnTo>
                      <a:pt x="26" y="468"/>
                    </a:lnTo>
                    <a:lnTo>
                      <a:pt x="12" y="442"/>
                    </a:lnTo>
                    <a:lnTo>
                      <a:pt x="3" y="414"/>
                    </a:lnTo>
                    <a:lnTo>
                      <a:pt x="0" y="384"/>
                    </a:lnTo>
                    <a:lnTo>
                      <a:pt x="3" y="354"/>
                    </a:lnTo>
                    <a:lnTo>
                      <a:pt x="12" y="326"/>
                    </a:lnTo>
                    <a:lnTo>
                      <a:pt x="26" y="299"/>
                    </a:lnTo>
                    <a:lnTo>
                      <a:pt x="46" y="276"/>
                    </a:lnTo>
                    <a:lnTo>
                      <a:pt x="276" y="45"/>
                    </a:lnTo>
                    <a:lnTo>
                      <a:pt x="300" y="26"/>
                    </a:lnTo>
                    <a:lnTo>
                      <a:pt x="327" y="11"/>
                    </a:lnTo>
                    <a:lnTo>
                      <a:pt x="356" y="3"/>
                    </a:lnTo>
                    <a:lnTo>
                      <a:pt x="3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120" name="TextBox 12">
              <a:extLst>
                <a:ext uri="{FF2B5EF4-FFF2-40B4-BE49-F238E27FC236}">
                  <a16:creationId xmlns:a16="http://schemas.microsoft.com/office/drawing/2014/main" id="{C8171F93-8336-40B0-A54D-4B7A56921BFD}"/>
                </a:ext>
              </a:extLst>
            </p:cNvPr>
            <p:cNvSpPr txBox="1"/>
            <p:nvPr/>
          </p:nvSpPr>
          <p:spPr>
            <a:xfrm>
              <a:off x="8035967" y="3965728"/>
              <a:ext cx="26700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לשדר ביטחון ושליטה במצב</a:t>
              </a:r>
              <a:endPara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2" name="Rectangle 4">
            <a:extLst>
              <a:ext uri="{FF2B5EF4-FFF2-40B4-BE49-F238E27FC236}">
                <a16:creationId xmlns:a16="http://schemas.microsoft.com/office/drawing/2014/main" id="{18CF10FE-BD7E-42F4-A918-7124907B5111}"/>
              </a:ext>
            </a:extLst>
          </p:cNvPr>
          <p:cNvSpPr/>
          <p:nvPr/>
        </p:nvSpPr>
        <p:spPr>
          <a:xfrm>
            <a:off x="5918814" y="1939282"/>
            <a:ext cx="2773392" cy="190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5">
            <a:extLst>
              <a:ext uri="{FF2B5EF4-FFF2-40B4-BE49-F238E27FC236}">
                <a16:creationId xmlns:a16="http://schemas.microsoft.com/office/drawing/2014/main" id="{7BF7AEAE-59EC-41BB-B337-E6B4EBC810A7}"/>
              </a:ext>
            </a:extLst>
          </p:cNvPr>
          <p:cNvSpPr/>
          <p:nvPr/>
        </p:nvSpPr>
        <p:spPr>
          <a:xfrm>
            <a:off x="6021399" y="2006523"/>
            <a:ext cx="2570748" cy="1716505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5" name="TextBox 12">
            <a:extLst>
              <a:ext uri="{FF2B5EF4-FFF2-40B4-BE49-F238E27FC236}">
                <a16:creationId xmlns:a16="http://schemas.microsoft.com/office/drawing/2014/main" id="{A87B038C-03DE-4011-A263-6B22E78FD75B}"/>
              </a:ext>
            </a:extLst>
          </p:cNvPr>
          <p:cNvSpPr txBox="1"/>
          <p:nvPr/>
        </p:nvSpPr>
        <p:spPr>
          <a:xfrm>
            <a:off x="6043519" y="1882726"/>
            <a:ext cx="2670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לנהל את האירוע ולא להיות                  מנוהל על ידו</a:t>
            </a:r>
            <a:endParaRPr lang="en-IN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Freeform 19">
            <a:extLst>
              <a:ext uri="{FF2B5EF4-FFF2-40B4-BE49-F238E27FC236}">
                <a16:creationId xmlns:a16="http://schemas.microsoft.com/office/drawing/2014/main" id="{5B8B41C1-1C7B-42D7-9C4B-DBB4C822C352}"/>
              </a:ext>
            </a:extLst>
          </p:cNvPr>
          <p:cNvSpPr>
            <a:spLocks/>
          </p:cNvSpPr>
          <p:nvPr/>
        </p:nvSpPr>
        <p:spPr bwMode="auto">
          <a:xfrm>
            <a:off x="9894611" y="5507441"/>
            <a:ext cx="1298973" cy="455911"/>
          </a:xfrm>
          <a:custGeom>
            <a:avLst/>
            <a:gdLst>
              <a:gd name="T0" fmla="*/ 1343 w 4696"/>
              <a:gd name="T1" fmla="*/ 15 h 1701"/>
              <a:gd name="T2" fmla="*/ 1565 w 4696"/>
              <a:gd name="T3" fmla="*/ 90 h 1701"/>
              <a:gd name="T4" fmla="*/ 1755 w 4696"/>
              <a:gd name="T5" fmla="*/ 219 h 1701"/>
              <a:gd name="T6" fmla="*/ 1903 w 4696"/>
              <a:gd name="T7" fmla="*/ 393 h 1701"/>
              <a:gd name="T8" fmla="*/ 1998 w 4696"/>
              <a:gd name="T9" fmla="*/ 602 h 1701"/>
              <a:gd name="T10" fmla="*/ 2127 w 4696"/>
              <a:gd name="T11" fmla="*/ 602 h 1701"/>
              <a:gd name="T12" fmla="*/ 2294 w 4696"/>
              <a:gd name="T13" fmla="*/ 545 h 1701"/>
              <a:gd name="T14" fmla="*/ 2409 w 4696"/>
              <a:gd name="T15" fmla="*/ 545 h 1701"/>
              <a:gd name="T16" fmla="*/ 2573 w 4696"/>
              <a:gd name="T17" fmla="*/ 602 h 1701"/>
              <a:gd name="T18" fmla="*/ 2701 w 4696"/>
              <a:gd name="T19" fmla="*/ 597 h 1701"/>
              <a:gd name="T20" fmla="*/ 2809 w 4696"/>
              <a:gd name="T21" fmla="*/ 373 h 1701"/>
              <a:gd name="T22" fmla="*/ 2977 w 4696"/>
              <a:gd name="T23" fmla="*/ 194 h 1701"/>
              <a:gd name="T24" fmla="*/ 3190 w 4696"/>
              <a:gd name="T25" fmla="*/ 67 h 1701"/>
              <a:gd name="T26" fmla="*/ 3439 w 4696"/>
              <a:gd name="T27" fmla="*/ 4 h 1701"/>
              <a:gd name="T28" fmla="*/ 3693 w 4696"/>
              <a:gd name="T29" fmla="*/ 15 h 1701"/>
              <a:gd name="T30" fmla="*/ 3919 w 4696"/>
              <a:gd name="T31" fmla="*/ 93 h 1701"/>
              <a:gd name="T32" fmla="*/ 4110 w 4696"/>
              <a:gd name="T33" fmla="*/ 226 h 1701"/>
              <a:gd name="T34" fmla="*/ 4258 w 4696"/>
              <a:gd name="T35" fmla="*/ 406 h 1701"/>
              <a:gd name="T36" fmla="*/ 4352 w 4696"/>
              <a:gd name="T37" fmla="*/ 621 h 1701"/>
              <a:gd name="T38" fmla="*/ 4379 w 4696"/>
              <a:gd name="T39" fmla="*/ 696 h 1701"/>
              <a:gd name="T40" fmla="*/ 4642 w 4696"/>
              <a:gd name="T41" fmla="*/ 699 h 1701"/>
              <a:gd name="T42" fmla="*/ 4692 w 4696"/>
              <a:gd name="T43" fmla="*/ 748 h 1701"/>
              <a:gd name="T44" fmla="*/ 4680 w 4696"/>
              <a:gd name="T45" fmla="*/ 819 h 1701"/>
              <a:gd name="T46" fmla="*/ 4618 w 4696"/>
              <a:gd name="T47" fmla="*/ 850 h 1701"/>
              <a:gd name="T48" fmla="*/ 4367 w 4696"/>
              <a:gd name="T49" fmla="*/ 1011 h 1701"/>
              <a:gd name="T50" fmla="*/ 4292 w 4696"/>
              <a:gd name="T51" fmla="*/ 1234 h 1701"/>
              <a:gd name="T52" fmla="*/ 4161 w 4696"/>
              <a:gd name="T53" fmla="*/ 1422 h 1701"/>
              <a:gd name="T54" fmla="*/ 3984 w 4696"/>
              <a:gd name="T55" fmla="*/ 1570 h 1701"/>
              <a:gd name="T56" fmla="*/ 3770 w 4696"/>
              <a:gd name="T57" fmla="*/ 1665 h 1701"/>
              <a:gd name="T58" fmla="*/ 3528 w 4696"/>
              <a:gd name="T59" fmla="*/ 1701 h 1701"/>
              <a:gd name="T60" fmla="*/ 3276 w 4696"/>
              <a:gd name="T61" fmla="*/ 1663 h 1701"/>
              <a:gd name="T62" fmla="*/ 3052 w 4696"/>
              <a:gd name="T63" fmla="*/ 1560 h 1701"/>
              <a:gd name="T64" fmla="*/ 2870 w 4696"/>
              <a:gd name="T65" fmla="*/ 1403 h 1701"/>
              <a:gd name="T66" fmla="*/ 2739 w 4696"/>
              <a:gd name="T67" fmla="*/ 1201 h 1701"/>
              <a:gd name="T68" fmla="*/ 2670 w 4696"/>
              <a:gd name="T69" fmla="*/ 965 h 1701"/>
              <a:gd name="T70" fmla="*/ 2559 w 4696"/>
              <a:gd name="T71" fmla="*/ 779 h 1701"/>
              <a:gd name="T72" fmla="*/ 2403 w 4696"/>
              <a:gd name="T73" fmla="*/ 701 h 1701"/>
              <a:gd name="T74" fmla="*/ 2307 w 4696"/>
              <a:gd name="T75" fmla="*/ 699 h 1701"/>
              <a:gd name="T76" fmla="*/ 2172 w 4696"/>
              <a:gd name="T77" fmla="*/ 757 h 1701"/>
              <a:gd name="T78" fmla="*/ 2034 w 4696"/>
              <a:gd name="T79" fmla="*/ 880 h 1701"/>
              <a:gd name="T80" fmla="*/ 1988 w 4696"/>
              <a:gd name="T81" fmla="*/ 1126 h 1701"/>
              <a:gd name="T82" fmla="*/ 1880 w 4696"/>
              <a:gd name="T83" fmla="*/ 1340 h 1701"/>
              <a:gd name="T84" fmla="*/ 1716 w 4696"/>
              <a:gd name="T85" fmla="*/ 1514 h 1701"/>
              <a:gd name="T86" fmla="*/ 1508 w 4696"/>
              <a:gd name="T87" fmla="*/ 1636 h 1701"/>
              <a:gd name="T88" fmla="*/ 1266 w 4696"/>
              <a:gd name="T89" fmla="*/ 1696 h 1701"/>
              <a:gd name="T90" fmla="*/ 1003 w 4696"/>
              <a:gd name="T91" fmla="*/ 1682 h 1701"/>
              <a:gd name="T92" fmla="*/ 764 w 4696"/>
              <a:gd name="T93" fmla="*/ 1595 h 1701"/>
              <a:gd name="T94" fmla="*/ 564 w 4696"/>
              <a:gd name="T95" fmla="*/ 1448 h 1701"/>
              <a:gd name="T96" fmla="*/ 414 w 4696"/>
              <a:gd name="T97" fmla="*/ 1248 h 1701"/>
              <a:gd name="T98" fmla="*/ 329 w 4696"/>
              <a:gd name="T99" fmla="*/ 1012 h 1701"/>
              <a:gd name="T100" fmla="*/ 313 w 4696"/>
              <a:gd name="T101" fmla="*/ 928 h 1701"/>
              <a:gd name="T102" fmla="*/ 33 w 4696"/>
              <a:gd name="T103" fmla="*/ 913 h 1701"/>
              <a:gd name="T104" fmla="*/ 0 w 4696"/>
              <a:gd name="T105" fmla="*/ 850 h 1701"/>
              <a:gd name="T106" fmla="*/ 33 w 4696"/>
              <a:gd name="T107" fmla="*/ 788 h 1701"/>
              <a:gd name="T108" fmla="*/ 313 w 4696"/>
              <a:gd name="T109" fmla="*/ 772 h 1701"/>
              <a:gd name="T110" fmla="*/ 329 w 4696"/>
              <a:gd name="T111" fmla="*/ 688 h 1701"/>
              <a:gd name="T112" fmla="*/ 414 w 4696"/>
              <a:gd name="T113" fmla="*/ 452 h 1701"/>
              <a:gd name="T114" fmla="*/ 564 w 4696"/>
              <a:gd name="T115" fmla="*/ 253 h 1701"/>
              <a:gd name="T116" fmla="*/ 764 w 4696"/>
              <a:gd name="T117" fmla="*/ 105 h 1701"/>
              <a:gd name="T118" fmla="*/ 1003 w 4696"/>
              <a:gd name="T119" fmla="*/ 18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96" h="1701">
                <a:moveTo>
                  <a:pt x="1180" y="0"/>
                </a:moveTo>
                <a:lnTo>
                  <a:pt x="1262" y="4"/>
                </a:lnTo>
                <a:lnTo>
                  <a:pt x="1343" y="15"/>
                </a:lnTo>
                <a:lnTo>
                  <a:pt x="1420" y="34"/>
                </a:lnTo>
                <a:lnTo>
                  <a:pt x="1494" y="59"/>
                </a:lnTo>
                <a:lnTo>
                  <a:pt x="1565" y="90"/>
                </a:lnTo>
                <a:lnTo>
                  <a:pt x="1634" y="128"/>
                </a:lnTo>
                <a:lnTo>
                  <a:pt x="1696" y="171"/>
                </a:lnTo>
                <a:lnTo>
                  <a:pt x="1755" y="219"/>
                </a:lnTo>
                <a:lnTo>
                  <a:pt x="1810" y="272"/>
                </a:lnTo>
                <a:lnTo>
                  <a:pt x="1858" y="331"/>
                </a:lnTo>
                <a:lnTo>
                  <a:pt x="1903" y="393"/>
                </a:lnTo>
                <a:lnTo>
                  <a:pt x="1941" y="459"/>
                </a:lnTo>
                <a:lnTo>
                  <a:pt x="1972" y="529"/>
                </a:lnTo>
                <a:lnTo>
                  <a:pt x="1998" y="602"/>
                </a:lnTo>
                <a:lnTo>
                  <a:pt x="2018" y="678"/>
                </a:lnTo>
                <a:lnTo>
                  <a:pt x="2072" y="637"/>
                </a:lnTo>
                <a:lnTo>
                  <a:pt x="2127" y="602"/>
                </a:lnTo>
                <a:lnTo>
                  <a:pt x="2183" y="576"/>
                </a:lnTo>
                <a:lnTo>
                  <a:pt x="2238" y="556"/>
                </a:lnTo>
                <a:lnTo>
                  <a:pt x="2294" y="545"/>
                </a:lnTo>
                <a:lnTo>
                  <a:pt x="2351" y="542"/>
                </a:lnTo>
                <a:lnTo>
                  <a:pt x="2354" y="542"/>
                </a:lnTo>
                <a:lnTo>
                  <a:pt x="2409" y="545"/>
                </a:lnTo>
                <a:lnTo>
                  <a:pt x="2465" y="557"/>
                </a:lnTo>
                <a:lnTo>
                  <a:pt x="2519" y="576"/>
                </a:lnTo>
                <a:lnTo>
                  <a:pt x="2573" y="602"/>
                </a:lnTo>
                <a:lnTo>
                  <a:pt x="2627" y="636"/>
                </a:lnTo>
                <a:lnTo>
                  <a:pt x="2680" y="677"/>
                </a:lnTo>
                <a:lnTo>
                  <a:pt x="2701" y="597"/>
                </a:lnTo>
                <a:lnTo>
                  <a:pt x="2729" y="518"/>
                </a:lnTo>
                <a:lnTo>
                  <a:pt x="2766" y="444"/>
                </a:lnTo>
                <a:lnTo>
                  <a:pt x="2809" y="373"/>
                </a:lnTo>
                <a:lnTo>
                  <a:pt x="2859" y="309"/>
                </a:lnTo>
                <a:lnTo>
                  <a:pt x="2916" y="248"/>
                </a:lnTo>
                <a:lnTo>
                  <a:pt x="2977" y="194"/>
                </a:lnTo>
                <a:lnTo>
                  <a:pt x="3044" y="145"/>
                </a:lnTo>
                <a:lnTo>
                  <a:pt x="3115" y="102"/>
                </a:lnTo>
                <a:lnTo>
                  <a:pt x="3190" y="67"/>
                </a:lnTo>
                <a:lnTo>
                  <a:pt x="3270" y="39"/>
                </a:lnTo>
                <a:lnTo>
                  <a:pt x="3353" y="18"/>
                </a:lnTo>
                <a:lnTo>
                  <a:pt x="3439" y="4"/>
                </a:lnTo>
                <a:lnTo>
                  <a:pt x="3528" y="0"/>
                </a:lnTo>
                <a:lnTo>
                  <a:pt x="3612" y="4"/>
                </a:lnTo>
                <a:lnTo>
                  <a:pt x="3693" y="15"/>
                </a:lnTo>
                <a:lnTo>
                  <a:pt x="3772" y="35"/>
                </a:lnTo>
                <a:lnTo>
                  <a:pt x="3848" y="60"/>
                </a:lnTo>
                <a:lnTo>
                  <a:pt x="3919" y="93"/>
                </a:lnTo>
                <a:lnTo>
                  <a:pt x="3987" y="132"/>
                </a:lnTo>
                <a:lnTo>
                  <a:pt x="4051" y="177"/>
                </a:lnTo>
                <a:lnTo>
                  <a:pt x="4110" y="226"/>
                </a:lnTo>
                <a:lnTo>
                  <a:pt x="4165" y="281"/>
                </a:lnTo>
                <a:lnTo>
                  <a:pt x="4214" y="341"/>
                </a:lnTo>
                <a:lnTo>
                  <a:pt x="4258" y="406"/>
                </a:lnTo>
                <a:lnTo>
                  <a:pt x="4295" y="473"/>
                </a:lnTo>
                <a:lnTo>
                  <a:pt x="4326" y="545"/>
                </a:lnTo>
                <a:lnTo>
                  <a:pt x="4352" y="621"/>
                </a:lnTo>
                <a:lnTo>
                  <a:pt x="4369" y="698"/>
                </a:lnTo>
                <a:lnTo>
                  <a:pt x="4373" y="698"/>
                </a:lnTo>
                <a:lnTo>
                  <a:pt x="4379" y="696"/>
                </a:lnTo>
                <a:lnTo>
                  <a:pt x="4383" y="695"/>
                </a:lnTo>
                <a:lnTo>
                  <a:pt x="4618" y="695"/>
                </a:lnTo>
                <a:lnTo>
                  <a:pt x="4642" y="699"/>
                </a:lnTo>
                <a:lnTo>
                  <a:pt x="4663" y="710"/>
                </a:lnTo>
                <a:lnTo>
                  <a:pt x="4680" y="727"/>
                </a:lnTo>
                <a:lnTo>
                  <a:pt x="4692" y="748"/>
                </a:lnTo>
                <a:lnTo>
                  <a:pt x="4696" y="772"/>
                </a:lnTo>
                <a:lnTo>
                  <a:pt x="4692" y="798"/>
                </a:lnTo>
                <a:lnTo>
                  <a:pt x="4680" y="819"/>
                </a:lnTo>
                <a:lnTo>
                  <a:pt x="4663" y="835"/>
                </a:lnTo>
                <a:lnTo>
                  <a:pt x="4642" y="847"/>
                </a:lnTo>
                <a:lnTo>
                  <a:pt x="4618" y="850"/>
                </a:lnTo>
                <a:lnTo>
                  <a:pt x="4383" y="850"/>
                </a:lnTo>
                <a:lnTo>
                  <a:pt x="4379" y="932"/>
                </a:lnTo>
                <a:lnTo>
                  <a:pt x="4367" y="1011"/>
                </a:lnTo>
                <a:lnTo>
                  <a:pt x="4349" y="1088"/>
                </a:lnTo>
                <a:lnTo>
                  <a:pt x="4325" y="1163"/>
                </a:lnTo>
                <a:lnTo>
                  <a:pt x="4292" y="1234"/>
                </a:lnTo>
                <a:lnTo>
                  <a:pt x="4255" y="1300"/>
                </a:lnTo>
                <a:lnTo>
                  <a:pt x="4211" y="1365"/>
                </a:lnTo>
                <a:lnTo>
                  <a:pt x="4161" y="1422"/>
                </a:lnTo>
                <a:lnTo>
                  <a:pt x="4107" y="1477"/>
                </a:lnTo>
                <a:lnTo>
                  <a:pt x="4049" y="1526"/>
                </a:lnTo>
                <a:lnTo>
                  <a:pt x="3984" y="1570"/>
                </a:lnTo>
                <a:lnTo>
                  <a:pt x="3916" y="1608"/>
                </a:lnTo>
                <a:lnTo>
                  <a:pt x="3845" y="1640"/>
                </a:lnTo>
                <a:lnTo>
                  <a:pt x="3770" y="1665"/>
                </a:lnTo>
                <a:lnTo>
                  <a:pt x="3691" y="1685"/>
                </a:lnTo>
                <a:lnTo>
                  <a:pt x="3612" y="1696"/>
                </a:lnTo>
                <a:lnTo>
                  <a:pt x="3528" y="1701"/>
                </a:lnTo>
                <a:lnTo>
                  <a:pt x="3441" y="1696"/>
                </a:lnTo>
                <a:lnTo>
                  <a:pt x="3357" y="1684"/>
                </a:lnTo>
                <a:lnTo>
                  <a:pt x="3276" y="1663"/>
                </a:lnTo>
                <a:lnTo>
                  <a:pt x="3198" y="1636"/>
                </a:lnTo>
                <a:lnTo>
                  <a:pt x="3124" y="1601"/>
                </a:lnTo>
                <a:lnTo>
                  <a:pt x="3052" y="1560"/>
                </a:lnTo>
                <a:lnTo>
                  <a:pt x="2987" y="1514"/>
                </a:lnTo>
                <a:lnTo>
                  <a:pt x="2926" y="1460"/>
                </a:lnTo>
                <a:lnTo>
                  <a:pt x="2870" y="1403"/>
                </a:lnTo>
                <a:lnTo>
                  <a:pt x="2820" y="1340"/>
                </a:lnTo>
                <a:lnTo>
                  <a:pt x="2776" y="1272"/>
                </a:lnTo>
                <a:lnTo>
                  <a:pt x="2739" y="1201"/>
                </a:lnTo>
                <a:lnTo>
                  <a:pt x="2708" y="1125"/>
                </a:lnTo>
                <a:lnTo>
                  <a:pt x="2685" y="1046"/>
                </a:lnTo>
                <a:lnTo>
                  <a:pt x="2670" y="965"/>
                </a:lnTo>
                <a:lnTo>
                  <a:pt x="2662" y="880"/>
                </a:lnTo>
                <a:lnTo>
                  <a:pt x="2610" y="824"/>
                </a:lnTo>
                <a:lnTo>
                  <a:pt x="2559" y="779"/>
                </a:lnTo>
                <a:lnTo>
                  <a:pt x="2506" y="743"/>
                </a:lnTo>
                <a:lnTo>
                  <a:pt x="2455" y="716"/>
                </a:lnTo>
                <a:lnTo>
                  <a:pt x="2403" y="701"/>
                </a:lnTo>
                <a:lnTo>
                  <a:pt x="2354" y="695"/>
                </a:lnTo>
                <a:lnTo>
                  <a:pt x="2351" y="695"/>
                </a:lnTo>
                <a:lnTo>
                  <a:pt x="2307" y="699"/>
                </a:lnTo>
                <a:lnTo>
                  <a:pt x="2263" y="710"/>
                </a:lnTo>
                <a:lnTo>
                  <a:pt x="2217" y="730"/>
                </a:lnTo>
                <a:lnTo>
                  <a:pt x="2172" y="757"/>
                </a:lnTo>
                <a:lnTo>
                  <a:pt x="2126" y="791"/>
                </a:lnTo>
                <a:lnTo>
                  <a:pt x="2080" y="833"/>
                </a:lnTo>
                <a:lnTo>
                  <a:pt x="2034" y="880"/>
                </a:lnTo>
                <a:lnTo>
                  <a:pt x="2026" y="965"/>
                </a:lnTo>
                <a:lnTo>
                  <a:pt x="2011" y="1046"/>
                </a:lnTo>
                <a:lnTo>
                  <a:pt x="1988" y="1126"/>
                </a:lnTo>
                <a:lnTo>
                  <a:pt x="1960" y="1201"/>
                </a:lnTo>
                <a:lnTo>
                  <a:pt x="1923" y="1272"/>
                </a:lnTo>
                <a:lnTo>
                  <a:pt x="1880" y="1340"/>
                </a:lnTo>
                <a:lnTo>
                  <a:pt x="1830" y="1403"/>
                </a:lnTo>
                <a:lnTo>
                  <a:pt x="1776" y="1460"/>
                </a:lnTo>
                <a:lnTo>
                  <a:pt x="1716" y="1514"/>
                </a:lnTo>
                <a:lnTo>
                  <a:pt x="1651" y="1560"/>
                </a:lnTo>
                <a:lnTo>
                  <a:pt x="1582" y="1602"/>
                </a:lnTo>
                <a:lnTo>
                  <a:pt x="1508" y="1636"/>
                </a:lnTo>
                <a:lnTo>
                  <a:pt x="1430" y="1663"/>
                </a:lnTo>
                <a:lnTo>
                  <a:pt x="1350" y="1684"/>
                </a:lnTo>
                <a:lnTo>
                  <a:pt x="1266" y="1696"/>
                </a:lnTo>
                <a:lnTo>
                  <a:pt x="1180" y="1701"/>
                </a:lnTo>
                <a:lnTo>
                  <a:pt x="1090" y="1695"/>
                </a:lnTo>
                <a:lnTo>
                  <a:pt x="1003" y="1682"/>
                </a:lnTo>
                <a:lnTo>
                  <a:pt x="921" y="1661"/>
                </a:lnTo>
                <a:lnTo>
                  <a:pt x="840" y="1632"/>
                </a:lnTo>
                <a:lnTo>
                  <a:pt x="764" y="1595"/>
                </a:lnTo>
                <a:lnTo>
                  <a:pt x="692" y="1553"/>
                </a:lnTo>
                <a:lnTo>
                  <a:pt x="625" y="1503"/>
                </a:lnTo>
                <a:lnTo>
                  <a:pt x="564" y="1448"/>
                </a:lnTo>
                <a:lnTo>
                  <a:pt x="508" y="1386"/>
                </a:lnTo>
                <a:lnTo>
                  <a:pt x="458" y="1320"/>
                </a:lnTo>
                <a:lnTo>
                  <a:pt x="414" y="1248"/>
                </a:lnTo>
                <a:lnTo>
                  <a:pt x="379" y="1174"/>
                </a:lnTo>
                <a:lnTo>
                  <a:pt x="350" y="1094"/>
                </a:lnTo>
                <a:lnTo>
                  <a:pt x="329" y="1012"/>
                </a:lnTo>
                <a:lnTo>
                  <a:pt x="317" y="927"/>
                </a:lnTo>
                <a:lnTo>
                  <a:pt x="314" y="927"/>
                </a:lnTo>
                <a:lnTo>
                  <a:pt x="313" y="928"/>
                </a:lnTo>
                <a:lnTo>
                  <a:pt x="78" y="928"/>
                </a:lnTo>
                <a:lnTo>
                  <a:pt x="54" y="924"/>
                </a:lnTo>
                <a:lnTo>
                  <a:pt x="33" y="913"/>
                </a:lnTo>
                <a:lnTo>
                  <a:pt x="16" y="896"/>
                </a:lnTo>
                <a:lnTo>
                  <a:pt x="4" y="875"/>
                </a:lnTo>
                <a:lnTo>
                  <a:pt x="0" y="850"/>
                </a:lnTo>
                <a:lnTo>
                  <a:pt x="4" y="826"/>
                </a:lnTo>
                <a:lnTo>
                  <a:pt x="16" y="805"/>
                </a:lnTo>
                <a:lnTo>
                  <a:pt x="33" y="788"/>
                </a:lnTo>
                <a:lnTo>
                  <a:pt x="54" y="776"/>
                </a:lnTo>
                <a:lnTo>
                  <a:pt x="78" y="772"/>
                </a:lnTo>
                <a:lnTo>
                  <a:pt x="313" y="772"/>
                </a:lnTo>
                <a:lnTo>
                  <a:pt x="314" y="774"/>
                </a:lnTo>
                <a:lnTo>
                  <a:pt x="317" y="774"/>
                </a:lnTo>
                <a:lnTo>
                  <a:pt x="329" y="688"/>
                </a:lnTo>
                <a:lnTo>
                  <a:pt x="350" y="605"/>
                </a:lnTo>
                <a:lnTo>
                  <a:pt x="379" y="527"/>
                </a:lnTo>
                <a:lnTo>
                  <a:pt x="414" y="452"/>
                </a:lnTo>
                <a:lnTo>
                  <a:pt x="458" y="380"/>
                </a:lnTo>
                <a:lnTo>
                  <a:pt x="508" y="314"/>
                </a:lnTo>
                <a:lnTo>
                  <a:pt x="564" y="253"/>
                </a:lnTo>
                <a:lnTo>
                  <a:pt x="625" y="198"/>
                </a:lnTo>
                <a:lnTo>
                  <a:pt x="692" y="147"/>
                </a:lnTo>
                <a:lnTo>
                  <a:pt x="764" y="105"/>
                </a:lnTo>
                <a:lnTo>
                  <a:pt x="840" y="69"/>
                </a:lnTo>
                <a:lnTo>
                  <a:pt x="921" y="39"/>
                </a:lnTo>
                <a:lnTo>
                  <a:pt x="1003" y="18"/>
                </a:lnTo>
                <a:lnTo>
                  <a:pt x="1090" y="6"/>
                </a:lnTo>
                <a:lnTo>
                  <a:pt x="1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61C34DFF-5414-4AC5-8BC0-E5D011CD00DD}"/>
              </a:ext>
            </a:extLst>
          </p:cNvPr>
          <p:cNvGrpSpPr/>
          <p:nvPr/>
        </p:nvGrpSpPr>
        <p:grpSpPr>
          <a:xfrm>
            <a:off x="2643507" y="3034894"/>
            <a:ext cx="5089742" cy="3134922"/>
            <a:chOff x="1337174" y="2654456"/>
            <a:chExt cx="5089742" cy="3134922"/>
          </a:xfrm>
        </p:grpSpPr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id="{5ADC0B6B-46DD-4761-9CC2-DDEEF14CAAAA}"/>
                </a:ext>
              </a:extLst>
            </p:cNvPr>
            <p:cNvSpPr/>
            <p:nvPr/>
          </p:nvSpPr>
          <p:spPr>
            <a:xfrm>
              <a:off x="1337174" y="3884378"/>
              <a:ext cx="2773392" cy="1905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8" name="Rectangle 17">
              <a:extLst>
                <a:ext uri="{FF2B5EF4-FFF2-40B4-BE49-F238E27FC236}">
                  <a16:creationId xmlns:a16="http://schemas.microsoft.com/office/drawing/2014/main" id="{3716A21B-1D9C-4F93-85F9-50F10DFB7A7C}"/>
                </a:ext>
              </a:extLst>
            </p:cNvPr>
            <p:cNvSpPr/>
            <p:nvPr/>
          </p:nvSpPr>
          <p:spPr>
            <a:xfrm>
              <a:off x="1443153" y="3968579"/>
              <a:ext cx="2570748" cy="1716505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69" name="Group 45">
              <a:extLst>
                <a:ext uri="{FF2B5EF4-FFF2-40B4-BE49-F238E27FC236}">
                  <a16:creationId xmlns:a16="http://schemas.microsoft.com/office/drawing/2014/main" id="{A30FE44C-5173-403A-A09F-7B7C7707DB96}"/>
                </a:ext>
              </a:extLst>
            </p:cNvPr>
            <p:cNvGrpSpPr/>
            <p:nvPr/>
          </p:nvGrpSpPr>
          <p:grpSpPr>
            <a:xfrm>
              <a:off x="2749239" y="2654456"/>
              <a:ext cx="3677677" cy="2588050"/>
              <a:chOff x="8660606" y="-7998863"/>
              <a:chExt cx="14729215" cy="10365247"/>
            </a:xfrm>
            <a:solidFill>
              <a:schemeClr val="bg1"/>
            </a:solidFill>
          </p:grpSpPr>
          <p:sp>
            <p:nvSpPr>
              <p:cNvPr id="71" name="Freeform 24">
                <a:extLst>
                  <a:ext uri="{FF2B5EF4-FFF2-40B4-BE49-F238E27FC236}">
                    <a16:creationId xmlns:a16="http://schemas.microsoft.com/office/drawing/2014/main" id="{E9BB1A17-C8EB-415C-9B42-237A484B5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2081" y="2252084"/>
                <a:ext cx="114300" cy="114300"/>
              </a:xfrm>
              <a:custGeom>
                <a:avLst/>
                <a:gdLst>
                  <a:gd name="T0" fmla="*/ 71 w 143"/>
                  <a:gd name="T1" fmla="*/ 0 h 145"/>
                  <a:gd name="T2" fmla="*/ 91 w 143"/>
                  <a:gd name="T3" fmla="*/ 3 h 145"/>
                  <a:gd name="T4" fmla="*/ 108 w 143"/>
                  <a:gd name="T5" fmla="*/ 10 h 145"/>
                  <a:gd name="T6" fmla="*/ 123 w 143"/>
                  <a:gd name="T7" fmla="*/ 22 h 145"/>
                  <a:gd name="T8" fmla="*/ 133 w 143"/>
                  <a:gd name="T9" fmla="*/ 37 h 145"/>
                  <a:gd name="T10" fmla="*/ 141 w 143"/>
                  <a:gd name="T11" fmla="*/ 54 h 145"/>
                  <a:gd name="T12" fmla="*/ 143 w 143"/>
                  <a:gd name="T13" fmla="*/ 72 h 145"/>
                  <a:gd name="T14" fmla="*/ 141 w 143"/>
                  <a:gd name="T15" fmla="*/ 91 h 145"/>
                  <a:gd name="T16" fmla="*/ 133 w 143"/>
                  <a:gd name="T17" fmla="*/ 108 h 145"/>
                  <a:gd name="T18" fmla="*/ 123 w 143"/>
                  <a:gd name="T19" fmla="*/ 123 h 145"/>
                  <a:gd name="T20" fmla="*/ 108 w 143"/>
                  <a:gd name="T21" fmla="*/ 134 h 145"/>
                  <a:gd name="T22" fmla="*/ 91 w 143"/>
                  <a:gd name="T23" fmla="*/ 141 h 145"/>
                  <a:gd name="T24" fmla="*/ 71 w 143"/>
                  <a:gd name="T25" fmla="*/ 145 h 145"/>
                  <a:gd name="T26" fmla="*/ 52 w 143"/>
                  <a:gd name="T27" fmla="*/ 141 h 145"/>
                  <a:gd name="T28" fmla="*/ 35 w 143"/>
                  <a:gd name="T29" fmla="*/ 134 h 145"/>
                  <a:gd name="T30" fmla="*/ 21 w 143"/>
                  <a:gd name="T31" fmla="*/ 123 h 145"/>
                  <a:gd name="T32" fmla="*/ 9 w 143"/>
                  <a:gd name="T33" fmla="*/ 108 h 145"/>
                  <a:gd name="T34" fmla="*/ 2 w 143"/>
                  <a:gd name="T35" fmla="*/ 91 h 145"/>
                  <a:gd name="T36" fmla="*/ 0 w 143"/>
                  <a:gd name="T37" fmla="*/ 72 h 145"/>
                  <a:gd name="T38" fmla="*/ 2 w 143"/>
                  <a:gd name="T39" fmla="*/ 54 h 145"/>
                  <a:gd name="T40" fmla="*/ 9 w 143"/>
                  <a:gd name="T41" fmla="*/ 37 h 145"/>
                  <a:gd name="T42" fmla="*/ 21 w 143"/>
                  <a:gd name="T43" fmla="*/ 22 h 145"/>
                  <a:gd name="T44" fmla="*/ 35 w 143"/>
                  <a:gd name="T45" fmla="*/ 10 h 145"/>
                  <a:gd name="T46" fmla="*/ 52 w 143"/>
                  <a:gd name="T47" fmla="*/ 3 h 145"/>
                  <a:gd name="T48" fmla="*/ 71 w 143"/>
                  <a:gd name="T4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3" h="145">
                    <a:moveTo>
                      <a:pt x="71" y="0"/>
                    </a:moveTo>
                    <a:lnTo>
                      <a:pt x="91" y="3"/>
                    </a:lnTo>
                    <a:lnTo>
                      <a:pt x="108" y="10"/>
                    </a:lnTo>
                    <a:lnTo>
                      <a:pt x="123" y="22"/>
                    </a:lnTo>
                    <a:lnTo>
                      <a:pt x="133" y="37"/>
                    </a:lnTo>
                    <a:lnTo>
                      <a:pt x="141" y="54"/>
                    </a:lnTo>
                    <a:lnTo>
                      <a:pt x="143" y="72"/>
                    </a:lnTo>
                    <a:lnTo>
                      <a:pt x="141" y="91"/>
                    </a:lnTo>
                    <a:lnTo>
                      <a:pt x="133" y="108"/>
                    </a:lnTo>
                    <a:lnTo>
                      <a:pt x="123" y="123"/>
                    </a:lnTo>
                    <a:lnTo>
                      <a:pt x="108" y="134"/>
                    </a:lnTo>
                    <a:lnTo>
                      <a:pt x="91" y="141"/>
                    </a:lnTo>
                    <a:lnTo>
                      <a:pt x="71" y="145"/>
                    </a:lnTo>
                    <a:lnTo>
                      <a:pt x="52" y="141"/>
                    </a:lnTo>
                    <a:lnTo>
                      <a:pt x="35" y="134"/>
                    </a:lnTo>
                    <a:lnTo>
                      <a:pt x="21" y="123"/>
                    </a:lnTo>
                    <a:lnTo>
                      <a:pt x="9" y="108"/>
                    </a:lnTo>
                    <a:lnTo>
                      <a:pt x="2" y="91"/>
                    </a:lnTo>
                    <a:lnTo>
                      <a:pt x="0" y="72"/>
                    </a:lnTo>
                    <a:lnTo>
                      <a:pt x="2" y="54"/>
                    </a:lnTo>
                    <a:lnTo>
                      <a:pt x="9" y="37"/>
                    </a:lnTo>
                    <a:lnTo>
                      <a:pt x="21" y="22"/>
                    </a:lnTo>
                    <a:lnTo>
                      <a:pt x="35" y="10"/>
                    </a:lnTo>
                    <a:lnTo>
                      <a:pt x="52" y="3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2" name="Freeform 25">
                <a:extLst>
                  <a:ext uri="{FF2B5EF4-FFF2-40B4-BE49-F238E27FC236}">
                    <a16:creationId xmlns:a16="http://schemas.microsoft.com/office/drawing/2014/main" id="{E0D5B8CD-2757-4DF8-AFD3-D9EA2E599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0056" y="1834571"/>
                <a:ext cx="150813" cy="150813"/>
              </a:xfrm>
              <a:custGeom>
                <a:avLst/>
                <a:gdLst>
                  <a:gd name="T0" fmla="*/ 95 w 190"/>
                  <a:gd name="T1" fmla="*/ 0 h 190"/>
                  <a:gd name="T2" fmla="*/ 116 w 190"/>
                  <a:gd name="T3" fmla="*/ 3 h 190"/>
                  <a:gd name="T4" fmla="*/ 136 w 190"/>
                  <a:gd name="T5" fmla="*/ 10 h 190"/>
                  <a:gd name="T6" fmla="*/ 155 w 190"/>
                  <a:gd name="T7" fmla="*/ 21 h 190"/>
                  <a:gd name="T8" fmla="*/ 169 w 190"/>
                  <a:gd name="T9" fmla="*/ 36 h 190"/>
                  <a:gd name="T10" fmla="*/ 180 w 190"/>
                  <a:gd name="T11" fmla="*/ 53 h 190"/>
                  <a:gd name="T12" fmla="*/ 188 w 190"/>
                  <a:gd name="T13" fmla="*/ 74 h 190"/>
                  <a:gd name="T14" fmla="*/ 190 w 190"/>
                  <a:gd name="T15" fmla="*/ 95 h 190"/>
                  <a:gd name="T16" fmla="*/ 188 w 190"/>
                  <a:gd name="T17" fmla="*/ 118 h 190"/>
                  <a:gd name="T18" fmla="*/ 180 w 190"/>
                  <a:gd name="T19" fmla="*/ 137 h 190"/>
                  <a:gd name="T20" fmla="*/ 169 w 190"/>
                  <a:gd name="T21" fmla="*/ 155 h 190"/>
                  <a:gd name="T22" fmla="*/ 155 w 190"/>
                  <a:gd name="T23" fmla="*/ 170 h 190"/>
                  <a:gd name="T24" fmla="*/ 136 w 190"/>
                  <a:gd name="T25" fmla="*/ 181 h 190"/>
                  <a:gd name="T26" fmla="*/ 116 w 190"/>
                  <a:gd name="T27" fmla="*/ 188 h 190"/>
                  <a:gd name="T28" fmla="*/ 95 w 190"/>
                  <a:gd name="T29" fmla="*/ 190 h 190"/>
                  <a:gd name="T30" fmla="*/ 73 w 190"/>
                  <a:gd name="T31" fmla="*/ 188 h 190"/>
                  <a:gd name="T32" fmla="*/ 53 w 190"/>
                  <a:gd name="T33" fmla="*/ 181 h 190"/>
                  <a:gd name="T34" fmla="*/ 35 w 190"/>
                  <a:gd name="T35" fmla="*/ 170 h 190"/>
                  <a:gd name="T36" fmla="*/ 20 w 190"/>
                  <a:gd name="T37" fmla="*/ 155 h 190"/>
                  <a:gd name="T38" fmla="*/ 9 w 190"/>
                  <a:gd name="T39" fmla="*/ 137 h 190"/>
                  <a:gd name="T40" fmla="*/ 2 w 190"/>
                  <a:gd name="T41" fmla="*/ 118 h 190"/>
                  <a:gd name="T42" fmla="*/ 0 w 190"/>
                  <a:gd name="T43" fmla="*/ 95 h 190"/>
                  <a:gd name="T44" fmla="*/ 2 w 190"/>
                  <a:gd name="T45" fmla="*/ 74 h 190"/>
                  <a:gd name="T46" fmla="*/ 9 w 190"/>
                  <a:gd name="T47" fmla="*/ 53 h 190"/>
                  <a:gd name="T48" fmla="*/ 20 w 190"/>
                  <a:gd name="T49" fmla="*/ 36 h 190"/>
                  <a:gd name="T50" fmla="*/ 35 w 190"/>
                  <a:gd name="T51" fmla="*/ 21 h 190"/>
                  <a:gd name="T52" fmla="*/ 53 w 190"/>
                  <a:gd name="T53" fmla="*/ 10 h 190"/>
                  <a:gd name="T54" fmla="*/ 73 w 190"/>
                  <a:gd name="T55" fmla="*/ 3 h 190"/>
                  <a:gd name="T56" fmla="*/ 95 w 190"/>
                  <a:gd name="T5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0" h="190">
                    <a:moveTo>
                      <a:pt x="95" y="0"/>
                    </a:moveTo>
                    <a:lnTo>
                      <a:pt x="116" y="3"/>
                    </a:lnTo>
                    <a:lnTo>
                      <a:pt x="136" y="10"/>
                    </a:lnTo>
                    <a:lnTo>
                      <a:pt x="155" y="21"/>
                    </a:lnTo>
                    <a:lnTo>
                      <a:pt x="169" y="36"/>
                    </a:lnTo>
                    <a:lnTo>
                      <a:pt x="180" y="53"/>
                    </a:lnTo>
                    <a:lnTo>
                      <a:pt x="188" y="74"/>
                    </a:lnTo>
                    <a:lnTo>
                      <a:pt x="190" y="95"/>
                    </a:lnTo>
                    <a:lnTo>
                      <a:pt x="188" y="118"/>
                    </a:lnTo>
                    <a:lnTo>
                      <a:pt x="180" y="137"/>
                    </a:lnTo>
                    <a:lnTo>
                      <a:pt x="169" y="155"/>
                    </a:lnTo>
                    <a:lnTo>
                      <a:pt x="155" y="170"/>
                    </a:lnTo>
                    <a:lnTo>
                      <a:pt x="136" y="181"/>
                    </a:lnTo>
                    <a:lnTo>
                      <a:pt x="116" y="188"/>
                    </a:lnTo>
                    <a:lnTo>
                      <a:pt x="95" y="190"/>
                    </a:lnTo>
                    <a:lnTo>
                      <a:pt x="73" y="188"/>
                    </a:lnTo>
                    <a:lnTo>
                      <a:pt x="53" y="181"/>
                    </a:lnTo>
                    <a:lnTo>
                      <a:pt x="35" y="170"/>
                    </a:lnTo>
                    <a:lnTo>
                      <a:pt x="20" y="155"/>
                    </a:lnTo>
                    <a:lnTo>
                      <a:pt x="9" y="137"/>
                    </a:lnTo>
                    <a:lnTo>
                      <a:pt x="2" y="118"/>
                    </a:lnTo>
                    <a:lnTo>
                      <a:pt x="0" y="95"/>
                    </a:lnTo>
                    <a:lnTo>
                      <a:pt x="2" y="74"/>
                    </a:lnTo>
                    <a:lnTo>
                      <a:pt x="9" y="53"/>
                    </a:lnTo>
                    <a:lnTo>
                      <a:pt x="20" y="36"/>
                    </a:lnTo>
                    <a:lnTo>
                      <a:pt x="35" y="21"/>
                    </a:lnTo>
                    <a:lnTo>
                      <a:pt x="53" y="10"/>
                    </a:lnTo>
                    <a:lnTo>
                      <a:pt x="73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3" name="Freeform 26">
                <a:extLst>
                  <a:ext uri="{FF2B5EF4-FFF2-40B4-BE49-F238E27FC236}">
                    <a16:creationId xmlns:a16="http://schemas.microsoft.com/office/drawing/2014/main" id="{A0BFE79C-AB92-496A-8B9C-1BB9476DB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0606" y="1710746"/>
                <a:ext cx="203200" cy="201613"/>
              </a:xfrm>
              <a:custGeom>
                <a:avLst/>
                <a:gdLst>
                  <a:gd name="T0" fmla="*/ 127 w 255"/>
                  <a:gd name="T1" fmla="*/ 0 h 254"/>
                  <a:gd name="T2" fmla="*/ 152 w 255"/>
                  <a:gd name="T3" fmla="*/ 2 h 254"/>
                  <a:gd name="T4" fmla="*/ 177 w 255"/>
                  <a:gd name="T5" fmla="*/ 10 h 254"/>
                  <a:gd name="T6" fmla="*/ 198 w 255"/>
                  <a:gd name="T7" fmla="*/ 21 h 254"/>
                  <a:gd name="T8" fmla="*/ 218 w 255"/>
                  <a:gd name="T9" fmla="*/ 37 h 254"/>
                  <a:gd name="T10" fmla="*/ 233 w 255"/>
                  <a:gd name="T11" fmla="*/ 56 h 254"/>
                  <a:gd name="T12" fmla="*/ 244 w 255"/>
                  <a:gd name="T13" fmla="*/ 78 h 254"/>
                  <a:gd name="T14" fmla="*/ 252 w 255"/>
                  <a:gd name="T15" fmla="*/ 102 h 254"/>
                  <a:gd name="T16" fmla="*/ 255 w 255"/>
                  <a:gd name="T17" fmla="*/ 127 h 254"/>
                  <a:gd name="T18" fmla="*/ 252 w 255"/>
                  <a:gd name="T19" fmla="*/ 153 h 254"/>
                  <a:gd name="T20" fmla="*/ 244 w 255"/>
                  <a:gd name="T21" fmla="*/ 176 h 254"/>
                  <a:gd name="T22" fmla="*/ 233 w 255"/>
                  <a:gd name="T23" fmla="*/ 199 h 254"/>
                  <a:gd name="T24" fmla="*/ 218 w 255"/>
                  <a:gd name="T25" fmla="*/ 217 h 254"/>
                  <a:gd name="T26" fmla="*/ 198 w 255"/>
                  <a:gd name="T27" fmla="*/ 233 h 254"/>
                  <a:gd name="T28" fmla="*/ 177 w 255"/>
                  <a:gd name="T29" fmla="*/ 245 h 254"/>
                  <a:gd name="T30" fmla="*/ 152 w 255"/>
                  <a:gd name="T31" fmla="*/ 252 h 254"/>
                  <a:gd name="T32" fmla="*/ 127 w 255"/>
                  <a:gd name="T33" fmla="*/ 254 h 254"/>
                  <a:gd name="T34" fmla="*/ 101 w 255"/>
                  <a:gd name="T35" fmla="*/ 252 h 254"/>
                  <a:gd name="T36" fmla="*/ 78 w 255"/>
                  <a:gd name="T37" fmla="*/ 245 h 254"/>
                  <a:gd name="T38" fmla="*/ 55 w 255"/>
                  <a:gd name="T39" fmla="*/ 233 h 254"/>
                  <a:gd name="T40" fmla="*/ 37 w 255"/>
                  <a:gd name="T41" fmla="*/ 217 h 254"/>
                  <a:gd name="T42" fmla="*/ 21 w 255"/>
                  <a:gd name="T43" fmla="*/ 199 h 254"/>
                  <a:gd name="T44" fmla="*/ 9 w 255"/>
                  <a:gd name="T45" fmla="*/ 176 h 254"/>
                  <a:gd name="T46" fmla="*/ 2 w 255"/>
                  <a:gd name="T47" fmla="*/ 153 h 254"/>
                  <a:gd name="T48" fmla="*/ 0 w 255"/>
                  <a:gd name="T49" fmla="*/ 127 h 254"/>
                  <a:gd name="T50" fmla="*/ 2 w 255"/>
                  <a:gd name="T51" fmla="*/ 102 h 254"/>
                  <a:gd name="T52" fmla="*/ 9 w 255"/>
                  <a:gd name="T53" fmla="*/ 78 h 254"/>
                  <a:gd name="T54" fmla="*/ 21 w 255"/>
                  <a:gd name="T55" fmla="*/ 56 h 254"/>
                  <a:gd name="T56" fmla="*/ 37 w 255"/>
                  <a:gd name="T57" fmla="*/ 37 h 254"/>
                  <a:gd name="T58" fmla="*/ 55 w 255"/>
                  <a:gd name="T59" fmla="*/ 21 h 254"/>
                  <a:gd name="T60" fmla="*/ 78 w 255"/>
                  <a:gd name="T61" fmla="*/ 10 h 254"/>
                  <a:gd name="T62" fmla="*/ 101 w 255"/>
                  <a:gd name="T63" fmla="*/ 2 h 254"/>
                  <a:gd name="T64" fmla="*/ 127 w 255"/>
                  <a:gd name="T65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5" h="254">
                    <a:moveTo>
                      <a:pt x="127" y="0"/>
                    </a:moveTo>
                    <a:lnTo>
                      <a:pt x="152" y="2"/>
                    </a:lnTo>
                    <a:lnTo>
                      <a:pt x="177" y="10"/>
                    </a:lnTo>
                    <a:lnTo>
                      <a:pt x="198" y="21"/>
                    </a:lnTo>
                    <a:lnTo>
                      <a:pt x="218" y="37"/>
                    </a:lnTo>
                    <a:lnTo>
                      <a:pt x="233" y="56"/>
                    </a:lnTo>
                    <a:lnTo>
                      <a:pt x="244" y="78"/>
                    </a:lnTo>
                    <a:lnTo>
                      <a:pt x="252" y="102"/>
                    </a:lnTo>
                    <a:lnTo>
                      <a:pt x="255" y="127"/>
                    </a:lnTo>
                    <a:lnTo>
                      <a:pt x="252" y="153"/>
                    </a:lnTo>
                    <a:lnTo>
                      <a:pt x="244" y="176"/>
                    </a:lnTo>
                    <a:lnTo>
                      <a:pt x="233" y="199"/>
                    </a:lnTo>
                    <a:lnTo>
                      <a:pt x="218" y="217"/>
                    </a:lnTo>
                    <a:lnTo>
                      <a:pt x="198" y="233"/>
                    </a:lnTo>
                    <a:lnTo>
                      <a:pt x="177" y="245"/>
                    </a:lnTo>
                    <a:lnTo>
                      <a:pt x="152" y="252"/>
                    </a:lnTo>
                    <a:lnTo>
                      <a:pt x="127" y="254"/>
                    </a:lnTo>
                    <a:lnTo>
                      <a:pt x="101" y="252"/>
                    </a:lnTo>
                    <a:lnTo>
                      <a:pt x="78" y="245"/>
                    </a:lnTo>
                    <a:lnTo>
                      <a:pt x="55" y="233"/>
                    </a:lnTo>
                    <a:lnTo>
                      <a:pt x="37" y="217"/>
                    </a:lnTo>
                    <a:lnTo>
                      <a:pt x="21" y="199"/>
                    </a:lnTo>
                    <a:lnTo>
                      <a:pt x="9" y="176"/>
                    </a:lnTo>
                    <a:lnTo>
                      <a:pt x="2" y="153"/>
                    </a:lnTo>
                    <a:lnTo>
                      <a:pt x="0" y="127"/>
                    </a:lnTo>
                    <a:lnTo>
                      <a:pt x="2" y="102"/>
                    </a:lnTo>
                    <a:lnTo>
                      <a:pt x="9" y="78"/>
                    </a:lnTo>
                    <a:lnTo>
                      <a:pt x="21" y="56"/>
                    </a:lnTo>
                    <a:lnTo>
                      <a:pt x="37" y="37"/>
                    </a:lnTo>
                    <a:lnTo>
                      <a:pt x="55" y="21"/>
                    </a:lnTo>
                    <a:lnTo>
                      <a:pt x="78" y="10"/>
                    </a:lnTo>
                    <a:lnTo>
                      <a:pt x="101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4" name="Freeform 27">
                <a:extLst>
                  <a:ext uri="{FF2B5EF4-FFF2-40B4-BE49-F238E27FC236}">
                    <a16:creationId xmlns:a16="http://schemas.microsoft.com/office/drawing/2014/main" id="{D0031934-B681-466E-8131-C0191691CA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21296" y="-7998863"/>
                <a:ext cx="2168525" cy="2790825"/>
              </a:xfrm>
              <a:custGeom>
                <a:avLst/>
                <a:gdLst>
                  <a:gd name="T0" fmla="*/ 1454 w 2732"/>
                  <a:gd name="T1" fmla="*/ 1396 h 3516"/>
                  <a:gd name="T2" fmla="*/ 1325 w 2732"/>
                  <a:gd name="T3" fmla="*/ 1474 h 3516"/>
                  <a:gd name="T4" fmla="*/ 1324 w 2732"/>
                  <a:gd name="T5" fmla="*/ 1571 h 3516"/>
                  <a:gd name="T6" fmla="*/ 1346 w 2732"/>
                  <a:gd name="T7" fmla="*/ 1684 h 3516"/>
                  <a:gd name="T8" fmla="*/ 1397 w 2732"/>
                  <a:gd name="T9" fmla="*/ 1763 h 3516"/>
                  <a:gd name="T10" fmla="*/ 1534 w 2732"/>
                  <a:gd name="T11" fmla="*/ 1770 h 3516"/>
                  <a:gd name="T12" fmla="*/ 1668 w 2732"/>
                  <a:gd name="T13" fmla="*/ 1798 h 3516"/>
                  <a:gd name="T14" fmla="*/ 1738 w 2732"/>
                  <a:gd name="T15" fmla="*/ 1736 h 3516"/>
                  <a:gd name="T16" fmla="*/ 1788 w 2732"/>
                  <a:gd name="T17" fmla="*/ 1632 h 3516"/>
                  <a:gd name="T18" fmla="*/ 1813 w 2732"/>
                  <a:gd name="T19" fmla="*/ 1538 h 3516"/>
                  <a:gd name="T20" fmla="*/ 1708 w 2732"/>
                  <a:gd name="T21" fmla="*/ 1429 h 3516"/>
                  <a:gd name="T22" fmla="*/ 1638 w 2732"/>
                  <a:gd name="T23" fmla="*/ 1330 h 3516"/>
                  <a:gd name="T24" fmla="*/ 1546 w 2732"/>
                  <a:gd name="T25" fmla="*/ 1319 h 3516"/>
                  <a:gd name="T26" fmla="*/ 1818 w 2732"/>
                  <a:gd name="T27" fmla="*/ 792 h 3516"/>
                  <a:gd name="T28" fmla="*/ 1706 w 2732"/>
                  <a:gd name="T29" fmla="*/ 857 h 3516"/>
                  <a:gd name="T30" fmla="*/ 1701 w 2732"/>
                  <a:gd name="T31" fmla="*/ 1057 h 3516"/>
                  <a:gd name="T32" fmla="*/ 1676 w 2732"/>
                  <a:gd name="T33" fmla="*/ 1215 h 3516"/>
                  <a:gd name="T34" fmla="*/ 1750 w 2732"/>
                  <a:gd name="T35" fmla="*/ 1311 h 3516"/>
                  <a:gd name="T36" fmla="*/ 1909 w 2732"/>
                  <a:gd name="T37" fmla="*/ 1326 h 3516"/>
                  <a:gd name="T38" fmla="*/ 2103 w 2732"/>
                  <a:gd name="T39" fmla="*/ 1373 h 3516"/>
                  <a:gd name="T40" fmla="*/ 2195 w 2732"/>
                  <a:gd name="T41" fmla="*/ 1282 h 3516"/>
                  <a:gd name="T42" fmla="*/ 2281 w 2732"/>
                  <a:gd name="T43" fmla="*/ 1157 h 3516"/>
                  <a:gd name="T44" fmla="*/ 2305 w 2732"/>
                  <a:gd name="T45" fmla="*/ 1035 h 3516"/>
                  <a:gd name="T46" fmla="*/ 2185 w 2732"/>
                  <a:gd name="T47" fmla="*/ 901 h 3516"/>
                  <a:gd name="T48" fmla="*/ 2085 w 2732"/>
                  <a:gd name="T49" fmla="*/ 749 h 3516"/>
                  <a:gd name="T50" fmla="*/ 1961 w 2732"/>
                  <a:gd name="T51" fmla="*/ 741 h 3516"/>
                  <a:gd name="T52" fmla="*/ 1123 w 2732"/>
                  <a:gd name="T53" fmla="*/ 581 h 3516"/>
                  <a:gd name="T54" fmla="*/ 963 w 2732"/>
                  <a:gd name="T55" fmla="*/ 529 h 3516"/>
                  <a:gd name="T56" fmla="*/ 852 w 2732"/>
                  <a:gd name="T57" fmla="*/ 733 h 3516"/>
                  <a:gd name="T58" fmla="*/ 698 w 2732"/>
                  <a:gd name="T59" fmla="*/ 905 h 3516"/>
                  <a:gd name="T60" fmla="*/ 799 w 2732"/>
                  <a:gd name="T61" fmla="*/ 1039 h 3516"/>
                  <a:gd name="T62" fmla="*/ 812 w 2732"/>
                  <a:gd name="T63" fmla="*/ 1243 h 3516"/>
                  <a:gd name="T64" fmla="*/ 957 w 2732"/>
                  <a:gd name="T65" fmla="*/ 1316 h 3516"/>
                  <a:gd name="T66" fmla="*/ 1135 w 2732"/>
                  <a:gd name="T67" fmla="*/ 1388 h 3516"/>
                  <a:gd name="T68" fmla="*/ 1285 w 2732"/>
                  <a:gd name="T69" fmla="*/ 1350 h 3516"/>
                  <a:gd name="T70" fmla="*/ 1457 w 2732"/>
                  <a:gd name="T71" fmla="*/ 1255 h 3516"/>
                  <a:gd name="T72" fmla="*/ 1545 w 2732"/>
                  <a:gd name="T73" fmla="*/ 1129 h 3516"/>
                  <a:gd name="T74" fmla="*/ 1579 w 2732"/>
                  <a:gd name="T75" fmla="*/ 935 h 3516"/>
                  <a:gd name="T76" fmla="*/ 1565 w 2732"/>
                  <a:gd name="T77" fmla="*/ 781 h 3516"/>
                  <a:gd name="T78" fmla="*/ 1436 w 2732"/>
                  <a:gd name="T79" fmla="*/ 638 h 3516"/>
                  <a:gd name="T80" fmla="*/ 1320 w 2732"/>
                  <a:gd name="T81" fmla="*/ 525 h 3516"/>
                  <a:gd name="T82" fmla="*/ 1728 w 2732"/>
                  <a:gd name="T83" fmla="*/ 44 h 3516"/>
                  <a:gd name="T84" fmla="*/ 2247 w 2732"/>
                  <a:gd name="T85" fmla="*/ 301 h 3516"/>
                  <a:gd name="T86" fmla="*/ 2548 w 2732"/>
                  <a:gd name="T87" fmla="*/ 620 h 3516"/>
                  <a:gd name="T88" fmla="*/ 2722 w 2732"/>
                  <a:gd name="T89" fmla="*/ 1126 h 3516"/>
                  <a:gd name="T90" fmla="*/ 2645 w 2732"/>
                  <a:gd name="T91" fmla="*/ 1679 h 3516"/>
                  <a:gd name="T92" fmla="*/ 2366 w 2732"/>
                  <a:gd name="T93" fmla="*/ 2123 h 3516"/>
                  <a:gd name="T94" fmla="*/ 2243 w 2732"/>
                  <a:gd name="T95" fmla="*/ 2519 h 3516"/>
                  <a:gd name="T96" fmla="*/ 1369 w 2732"/>
                  <a:gd name="T97" fmla="*/ 3510 h 3516"/>
                  <a:gd name="T98" fmla="*/ 1287 w 2732"/>
                  <a:gd name="T99" fmla="*/ 3436 h 3516"/>
                  <a:gd name="T100" fmla="*/ 1116 w 2732"/>
                  <a:gd name="T101" fmla="*/ 3054 h 3516"/>
                  <a:gd name="T102" fmla="*/ 892 w 2732"/>
                  <a:gd name="T103" fmla="*/ 2879 h 3516"/>
                  <a:gd name="T104" fmla="*/ 526 w 2732"/>
                  <a:gd name="T105" fmla="*/ 2907 h 3516"/>
                  <a:gd name="T106" fmla="*/ 301 w 2732"/>
                  <a:gd name="T107" fmla="*/ 2801 h 3516"/>
                  <a:gd name="T108" fmla="*/ 234 w 2732"/>
                  <a:gd name="T109" fmla="*/ 2383 h 3516"/>
                  <a:gd name="T110" fmla="*/ 79 w 2732"/>
                  <a:gd name="T111" fmla="*/ 2081 h 3516"/>
                  <a:gd name="T112" fmla="*/ 10 w 2732"/>
                  <a:gd name="T113" fmla="*/ 1908 h 3516"/>
                  <a:gd name="T114" fmla="*/ 123 w 2732"/>
                  <a:gd name="T115" fmla="*/ 1677 h 3516"/>
                  <a:gd name="T116" fmla="*/ 203 w 2732"/>
                  <a:gd name="T117" fmla="*/ 1461 h 3516"/>
                  <a:gd name="T118" fmla="*/ 162 w 2732"/>
                  <a:gd name="T119" fmla="*/ 954 h 3516"/>
                  <a:gd name="T120" fmla="*/ 353 w 2732"/>
                  <a:gd name="T121" fmla="*/ 495 h 3516"/>
                  <a:gd name="T122" fmla="*/ 931 w 2732"/>
                  <a:gd name="T123" fmla="*/ 91 h 3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732" h="3516">
                    <a:moveTo>
                      <a:pt x="1539" y="1316"/>
                    </a:moveTo>
                    <a:lnTo>
                      <a:pt x="1530" y="1317"/>
                    </a:lnTo>
                    <a:lnTo>
                      <a:pt x="1461" y="1335"/>
                    </a:lnTo>
                    <a:lnTo>
                      <a:pt x="1452" y="1339"/>
                    </a:lnTo>
                    <a:lnTo>
                      <a:pt x="1447" y="1345"/>
                    </a:lnTo>
                    <a:lnTo>
                      <a:pt x="1445" y="1353"/>
                    </a:lnTo>
                    <a:lnTo>
                      <a:pt x="1445" y="1363"/>
                    </a:lnTo>
                    <a:lnTo>
                      <a:pt x="1454" y="1396"/>
                    </a:lnTo>
                    <a:lnTo>
                      <a:pt x="1436" y="1407"/>
                    </a:lnTo>
                    <a:lnTo>
                      <a:pt x="1420" y="1420"/>
                    </a:lnTo>
                    <a:lnTo>
                      <a:pt x="1392" y="1403"/>
                    </a:lnTo>
                    <a:lnTo>
                      <a:pt x="1383" y="1401"/>
                    </a:lnTo>
                    <a:lnTo>
                      <a:pt x="1374" y="1401"/>
                    </a:lnTo>
                    <a:lnTo>
                      <a:pt x="1367" y="1405"/>
                    </a:lnTo>
                    <a:lnTo>
                      <a:pt x="1361" y="1412"/>
                    </a:lnTo>
                    <a:lnTo>
                      <a:pt x="1325" y="1474"/>
                    </a:lnTo>
                    <a:lnTo>
                      <a:pt x="1322" y="1482"/>
                    </a:lnTo>
                    <a:lnTo>
                      <a:pt x="1323" y="1491"/>
                    </a:lnTo>
                    <a:lnTo>
                      <a:pt x="1326" y="1498"/>
                    </a:lnTo>
                    <a:lnTo>
                      <a:pt x="1333" y="1504"/>
                    </a:lnTo>
                    <a:lnTo>
                      <a:pt x="1363" y="1522"/>
                    </a:lnTo>
                    <a:lnTo>
                      <a:pt x="1359" y="1542"/>
                    </a:lnTo>
                    <a:lnTo>
                      <a:pt x="1357" y="1563"/>
                    </a:lnTo>
                    <a:lnTo>
                      <a:pt x="1324" y="1571"/>
                    </a:lnTo>
                    <a:lnTo>
                      <a:pt x="1317" y="1575"/>
                    </a:lnTo>
                    <a:lnTo>
                      <a:pt x="1311" y="1582"/>
                    </a:lnTo>
                    <a:lnTo>
                      <a:pt x="1308" y="1590"/>
                    </a:lnTo>
                    <a:lnTo>
                      <a:pt x="1308" y="1599"/>
                    </a:lnTo>
                    <a:lnTo>
                      <a:pt x="1327" y="1668"/>
                    </a:lnTo>
                    <a:lnTo>
                      <a:pt x="1332" y="1676"/>
                    </a:lnTo>
                    <a:lnTo>
                      <a:pt x="1338" y="1681"/>
                    </a:lnTo>
                    <a:lnTo>
                      <a:pt x="1346" y="1684"/>
                    </a:lnTo>
                    <a:lnTo>
                      <a:pt x="1354" y="1683"/>
                    </a:lnTo>
                    <a:lnTo>
                      <a:pt x="1387" y="1675"/>
                    </a:lnTo>
                    <a:lnTo>
                      <a:pt x="1399" y="1692"/>
                    </a:lnTo>
                    <a:lnTo>
                      <a:pt x="1413" y="1708"/>
                    </a:lnTo>
                    <a:lnTo>
                      <a:pt x="1396" y="1738"/>
                    </a:lnTo>
                    <a:lnTo>
                      <a:pt x="1393" y="1746"/>
                    </a:lnTo>
                    <a:lnTo>
                      <a:pt x="1394" y="1755"/>
                    </a:lnTo>
                    <a:lnTo>
                      <a:pt x="1397" y="1763"/>
                    </a:lnTo>
                    <a:lnTo>
                      <a:pt x="1404" y="1768"/>
                    </a:lnTo>
                    <a:lnTo>
                      <a:pt x="1466" y="1804"/>
                    </a:lnTo>
                    <a:lnTo>
                      <a:pt x="1475" y="1806"/>
                    </a:lnTo>
                    <a:lnTo>
                      <a:pt x="1483" y="1806"/>
                    </a:lnTo>
                    <a:lnTo>
                      <a:pt x="1491" y="1802"/>
                    </a:lnTo>
                    <a:lnTo>
                      <a:pt x="1496" y="1796"/>
                    </a:lnTo>
                    <a:lnTo>
                      <a:pt x="1513" y="1766"/>
                    </a:lnTo>
                    <a:lnTo>
                      <a:pt x="1534" y="1770"/>
                    </a:lnTo>
                    <a:lnTo>
                      <a:pt x="1555" y="1771"/>
                    </a:lnTo>
                    <a:lnTo>
                      <a:pt x="1564" y="1804"/>
                    </a:lnTo>
                    <a:lnTo>
                      <a:pt x="1568" y="1813"/>
                    </a:lnTo>
                    <a:lnTo>
                      <a:pt x="1574" y="1818"/>
                    </a:lnTo>
                    <a:lnTo>
                      <a:pt x="1582" y="1821"/>
                    </a:lnTo>
                    <a:lnTo>
                      <a:pt x="1591" y="1820"/>
                    </a:lnTo>
                    <a:lnTo>
                      <a:pt x="1660" y="1802"/>
                    </a:lnTo>
                    <a:lnTo>
                      <a:pt x="1668" y="1798"/>
                    </a:lnTo>
                    <a:lnTo>
                      <a:pt x="1674" y="1791"/>
                    </a:lnTo>
                    <a:lnTo>
                      <a:pt x="1677" y="1783"/>
                    </a:lnTo>
                    <a:lnTo>
                      <a:pt x="1676" y="1774"/>
                    </a:lnTo>
                    <a:lnTo>
                      <a:pt x="1667" y="1741"/>
                    </a:lnTo>
                    <a:lnTo>
                      <a:pt x="1684" y="1729"/>
                    </a:lnTo>
                    <a:lnTo>
                      <a:pt x="1700" y="1717"/>
                    </a:lnTo>
                    <a:lnTo>
                      <a:pt x="1729" y="1734"/>
                    </a:lnTo>
                    <a:lnTo>
                      <a:pt x="1738" y="1736"/>
                    </a:lnTo>
                    <a:lnTo>
                      <a:pt x="1746" y="1736"/>
                    </a:lnTo>
                    <a:lnTo>
                      <a:pt x="1754" y="1732"/>
                    </a:lnTo>
                    <a:lnTo>
                      <a:pt x="1760" y="1725"/>
                    </a:lnTo>
                    <a:lnTo>
                      <a:pt x="1796" y="1663"/>
                    </a:lnTo>
                    <a:lnTo>
                      <a:pt x="1799" y="1655"/>
                    </a:lnTo>
                    <a:lnTo>
                      <a:pt x="1798" y="1646"/>
                    </a:lnTo>
                    <a:lnTo>
                      <a:pt x="1794" y="1638"/>
                    </a:lnTo>
                    <a:lnTo>
                      <a:pt x="1788" y="1632"/>
                    </a:lnTo>
                    <a:lnTo>
                      <a:pt x="1758" y="1615"/>
                    </a:lnTo>
                    <a:lnTo>
                      <a:pt x="1762" y="1595"/>
                    </a:lnTo>
                    <a:lnTo>
                      <a:pt x="1763" y="1574"/>
                    </a:lnTo>
                    <a:lnTo>
                      <a:pt x="1797" y="1565"/>
                    </a:lnTo>
                    <a:lnTo>
                      <a:pt x="1804" y="1561"/>
                    </a:lnTo>
                    <a:lnTo>
                      <a:pt x="1810" y="1555"/>
                    </a:lnTo>
                    <a:lnTo>
                      <a:pt x="1813" y="1547"/>
                    </a:lnTo>
                    <a:lnTo>
                      <a:pt x="1813" y="1538"/>
                    </a:lnTo>
                    <a:lnTo>
                      <a:pt x="1793" y="1468"/>
                    </a:lnTo>
                    <a:lnTo>
                      <a:pt x="1790" y="1461"/>
                    </a:lnTo>
                    <a:lnTo>
                      <a:pt x="1784" y="1456"/>
                    </a:lnTo>
                    <a:lnTo>
                      <a:pt x="1775" y="1452"/>
                    </a:lnTo>
                    <a:lnTo>
                      <a:pt x="1767" y="1452"/>
                    </a:lnTo>
                    <a:lnTo>
                      <a:pt x="1734" y="1462"/>
                    </a:lnTo>
                    <a:lnTo>
                      <a:pt x="1722" y="1445"/>
                    </a:lnTo>
                    <a:lnTo>
                      <a:pt x="1708" y="1429"/>
                    </a:lnTo>
                    <a:lnTo>
                      <a:pt x="1725" y="1399"/>
                    </a:lnTo>
                    <a:lnTo>
                      <a:pt x="1728" y="1390"/>
                    </a:lnTo>
                    <a:lnTo>
                      <a:pt x="1727" y="1382"/>
                    </a:lnTo>
                    <a:lnTo>
                      <a:pt x="1724" y="1374"/>
                    </a:lnTo>
                    <a:lnTo>
                      <a:pt x="1717" y="1369"/>
                    </a:lnTo>
                    <a:lnTo>
                      <a:pt x="1654" y="1333"/>
                    </a:lnTo>
                    <a:lnTo>
                      <a:pt x="1647" y="1330"/>
                    </a:lnTo>
                    <a:lnTo>
                      <a:pt x="1638" y="1330"/>
                    </a:lnTo>
                    <a:lnTo>
                      <a:pt x="1630" y="1335"/>
                    </a:lnTo>
                    <a:lnTo>
                      <a:pt x="1625" y="1341"/>
                    </a:lnTo>
                    <a:lnTo>
                      <a:pt x="1607" y="1371"/>
                    </a:lnTo>
                    <a:lnTo>
                      <a:pt x="1587" y="1367"/>
                    </a:lnTo>
                    <a:lnTo>
                      <a:pt x="1566" y="1365"/>
                    </a:lnTo>
                    <a:lnTo>
                      <a:pt x="1557" y="1333"/>
                    </a:lnTo>
                    <a:lnTo>
                      <a:pt x="1553" y="1324"/>
                    </a:lnTo>
                    <a:lnTo>
                      <a:pt x="1546" y="1319"/>
                    </a:lnTo>
                    <a:lnTo>
                      <a:pt x="1539" y="1316"/>
                    </a:lnTo>
                    <a:close/>
                    <a:moveTo>
                      <a:pt x="1942" y="729"/>
                    </a:moveTo>
                    <a:lnTo>
                      <a:pt x="1930" y="731"/>
                    </a:lnTo>
                    <a:lnTo>
                      <a:pt x="1838" y="755"/>
                    </a:lnTo>
                    <a:lnTo>
                      <a:pt x="1829" y="760"/>
                    </a:lnTo>
                    <a:lnTo>
                      <a:pt x="1821" y="769"/>
                    </a:lnTo>
                    <a:lnTo>
                      <a:pt x="1817" y="780"/>
                    </a:lnTo>
                    <a:lnTo>
                      <a:pt x="1818" y="792"/>
                    </a:lnTo>
                    <a:lnTo>
                      <a:pt x="1830" y="835"/>
                    </a:lnTo>
                    <a:lnTo>
                      <a:pt x="1807" y="850"/>
                    </a:lnTo>
                    <a:lnTo>
                      <a:pt x="1786" y="869"/>
                    </a:lnTo>
                    <a:lnTo>
                      <a:pt x="1746" y="846"/>
                    </a:lnTo>
                    <a:lnTo>
                      <a:pt x="1736" y="843"/>
                    </a:lnTo>
                    <a:lnTo>
                      <a:pt x="1724" y="843"/>
                    </a:lnTo>
                    <a:lnTo>
                      <a:pt x="1714" y="848"/>
                    </a:lnTo>
                    <a:lnTo>
                      <a:pt x="1706" y="857"/>
                    </a:lnTo>
                    <a:lnTo>
                      <a:pt x="1659" y="939"/>
                    </a:lnTo>
                    <a:lnTo>
                      <a:pt x="1655" y="950"/>
                    </a:lnTo>
                    <a:lnTo>
                      <a:pt x="1655" y="962"/>
                    </a:lnTo>
                    <a:lnTo>
                      <a:pt x="1661" y="972"/>
                    </a:lnTo>
                    <a:lnTo>
                      <a:pt x="1669" y="980"/>
                    </a:lnTo>
                    <a:lnTo>
                      <a:pt x="1709" y="1002"/>
                    </a:lnTo>
                    <a:lnTo>
                      <a:pt x="1704" y="1030"/>
                    </a:lnTo>
                    <a:lnTo>
                      <a:pt x="1701" y="1057"/>
                    </a:lnTo>
                    <a:lnTo>
                      <a:pt x="1658" y="1068"/>
                    </a:lnTo>
                    <a:lnTo>
                      <a:pt x="1647" y="1074"/>
                    </a:lnTo>
                    <a:lnTo>
                      <a:pt x="1639" y="1082"/>
                    </a:lnTo>
                    <a:lnTo>
                      <a:pt x="1636" y="1093"/>
                    </a:lnTo>
                    <a:lnTo>
                      <a:pt x="1637" y="1105"/>
                    </a:lnTo>
                    <a:lnTo>
                      <a:pt x="1662" y="1197"/>
                    </a:lnTo>
                    <a:lnTo>
                      <a:pt x="1667" y="1208"/>
                    </a:lnTo>
                    <a:lnTo>
                      <a:pt x="1676" y="1215"/>
                    </a:lnTo>
                    <a:lnTo>
                      <a:pt x="1686" y="1218"/>
                    </a:lnTo>
                    <a:lnTo>
                      <a:pt x="1698" y="1217"/>
                    </a:lnTo>
                    <a:lnTo>
                      <a:pt x="1741" y="1205"/>
                    </a:lnTo>
                    <a:lnTo>
                      <a:pt x="1757" y="1228"/>
                    </a:lnTo>
                    <a:lnTo>
                      <a:pt x="1775" y="1249"/>
                    </a:lnTo>
                    <a:lnTo>
                      <a:pt x="1753" y="1289"/>
                    </a:lnTo>
                    <a:lnTo>
                      <a:pt x="1748" y="1299"/>
                    </a:lnTo>
                    <a:lnTo>
                      <a:pt x="1750" y="1311"/>
                    </a:lnTo>
                    <a:lnTo>
                      <a:pt x="1755" y="1321"/>
                    </a:lnTo>
                    <a:lnTo>
                      <a:pt x="1763" y="1329"/>
                    </a:lnTo>
                    <a:lnTo>
                      <a:pt x="1846" y="1376"/>
                    </a:lnTo>
                    <a:lnTo>
                      <a:pt x="1856" y="1381"/>
                    </a:lnTo>
                    <a:lnTo>
                      <a:pt x="1868" y="1380"/>
                    </a:lnTo>
                    <a:lnTo>
                      <a:pt x="1878" y="1374"/>
                    </a:lnTo>
                    <a:lnTo>
                      <a:pt x="1886" y="1366"/>
                    </a:lnTo>
                    <a:lnTo>
                      <a:pt x="1909" y="1326"/>
                    </a:lnTo>
                    <a:lnTo>
                      <a:pt x="1936" y="1332"/>
                    </a:lnTo>
                    <a:lnTo>
                      <a:pt x="1963" y="1334"/>
                    </a:lnTo>
                    <a:lnTo>
                      <a:pt x="1975" y="1378"/>
                    </a:lnTo>
                    <a:lnTo>
                      <a:pt x="1980" y="1388"/>
                    </a:lnTo>
                    <a:lnTo>
                      <a:pt x="1989" y="1396"/>
                    </a:lnTo>
                    <a:lnTo>
                      <a:pt x="2000" y="1399"/>
                    </a:lnTo>
                    <a:lnTo>
                      <a:pt x="2011" y="1398"/>
                    </a:lnTo>
                    <a:lnTo>
                      <a:pt x="2103" y="1373"/>
                    </a:lnTo>
                    <a:lnTo>
                      <a:pt x="2113" y="1368"/>
                    </a:lnTo>
                    <a:lnTo>
                      <a:pt x="2120" y="1360"/>
                    </a:lnTo>
                    <a:lnTo>
                      <a:pt x="2125" y="1350"/>
                    </a:lnTo>
                    <a:lnTo>
                      <a:pt x="2124" y="1338"/>
                    </a:lnTo>
                    <a:lnTo>
                      <a:pt x="2112" y="1294"/>
                    </a:lnTo>
                    <a:lnTo>
                      <a:pt x="2134" y="1278"/>
                    </a:lnTo>
                    <a:lnTo>
                      <a:pt x="2156" y="1260"/>
                    </a:lnTo>
                    <a:lnTo>
                      <a:pt x="2195" y="1282"/>
                    </a:lnTo>
                    <a:lnTo>
                      <a:pt x="2206" y="1287"/>
                    </a:lnTo>
                    <a:lnTo>
                      <a:pt x="2218" y="1286"/>
                    </a:lnTo>
                    <a:lnTo>
                      <a:pt x="2227" y="1280"/>
                    </a:lnTo>
                    <a:lnTo>
                      <a:pt x="2235" y="1272"/>
                    </a:lnTo>
                    <a:lnTo>
                      <a:pt x="2283" y="1189"/>
                    </a:lnTo>
                    <a:lnTo>
                      <a:pt x="2286" y="1179"/>
                    </a:lnTo>
                    <a:lnTo>
                      <a:pt x="2286" y="1167"/>
                    </a:lnTo>
                    <a:lnTo>
                      <a:pt x="2281" y="1157"/>
                    </a:lnTo>
                    <a:lnTo>
                      <a:pt x="2272" y="1150"/>
                    </a:lnTo>
                    <a:lnTo>
                      <a:pt x="2233" y="1126"/>
                    </a:lnTo>
                    <a:lnTo>
                      <a:pt x="2238" y="1099"/>
                    </a:lnTo>
                    <a:lnTo>
                      <a:pt x="2240" y="1072"/>
                    </a:lnTo>
                    <a:lnTo>
                      <a:pt x="2284" y="1060"/>
                    </a:lnTo>
                    <a:lnTo>
                      <a:pt x="2294" y="1055"/>
                    </a:lnTo>
                    <a:lnTo>
                      <a:pt x="2301" y="1046"/>
                    </a:lnTo>
                    <a:lnTo>
                      <a:pt x="2305" y="1035"/>
                    </a:lnTo>
                    <a:lnTo>
                      <a:pt x="2304" y="1024"/>
                    </a:lnTo>
                    <a:lnTo>
                      <a:pt x="2280" y="933"/>
                    </a:lnTo>
                    <a:lnTo>
                      <a:pt x="2274" y="922"/>
                    </a:lnTo>
                    <a:lnTo>
                      <a:pt x="2266" y="914"/>
                    </a:lnTo>
                    <a:lnTo>
                      <a:pt x="2255" y="910"/>
                    </a:lnTo>
                    <a:lnTo>
                      <a:pt x="2243" y="911"/>
                    </a:lnTo>
                    <a:lnTo>
                      <a:pt x="2199" y="923"/>
                    </a:lnTo>
                    <a:lnTo>
                      <a:pt x="2185" y="901"/>
                    </a:lnTo>
                    <a:lnTo>
                      <a:pt x="2166" y="879"/>
                    </a:lnTo>
                    <a:lnTo>
                      <a:pt x="2189" y="840"/>
                    </a:lnTo>
                    <a:lnTo>
                      <a:pt x="2193" y="829"/>
                    </a:lnTo>
                    <a:lnTo>
                      <a:pt x="2192" y="817"/>
                    </a:lnTo>
                    <a:lnTo>
                      <a:pt x="2187" y="808"/>
                    </a:lnTo>
                    <a:lnTo>
                      <a:pt x="2178" y="800"/>
                    </a:lnTo>
                    <a:lnTo>
                      <a:pt x="2096" y="752"/>
                    </a:lnTo>
                    <a:lnTo>
                      <a:pt x="2085" y="749"/>
                    </a:lnTo>
                    <a:lnTo>
                      <a:pt x="2073" y="750"/>
                    </a:lnTo>
                    <a:lnTo>
                      <a:pt x="2064" y="754"/>
                    </a:lnTo>
                    <a:lnTo>
                      <a:pt x="2055" y="763"/>
                    </a:lnTo>
                    <a:lnTo>
                      <a:pt x="2033" y="802"/>
                    </a:lnTo>
                    <a:lnTo>
                      <a:pt x="2006" y="797"/>
                    </a:lnTo>
                    <a:lnTo>
                      <a:pt x="1978" y="795"/>
                    </a:lnTo>
                    <a:lnTo>
                      <a:pt x="1967" y="751"/>
                    </a:lnTo>
                    <a:lnTo>
                      <a:pt x="1961" y="741"/>
                    </a:lnTo>
                    <a:lnTo>
                      <a:pt x="1953" y="734"/>
                    </a:lnTo>
                    <a:lnTo>
                      <a:pt x="1942" y="729"/>
                    </a:lnTo>
                    <a:close/>
                    <a:moveTo>
                      <a:pt x="1171" y="491"/>
                    </a:moveTo>
                    <a:lnTo>
                      <a:pt x="1160" y="494"/>
                    </a:lnTo>
                    <a:lnTo>
                      <a:pt x="1149" y="501"/>
                    </a:lnTo>
                    <a:lnTo>
                      <a:pt x="1141" y="510"/>
                    </a:lnTo>
                    <a:lnTo>
                      <a:pt x="1136" y="522"/>
                    </a:lnTo>
                    <a:lnTo>
                      <a:pt x="1123" y="581"/>
                    </a:lnTo>
                    <a:lnTo>
                      <a:pt x="1086" y="585"/>
                    </a:lnTo>
                    <a:lnTo>
                      <a:pt x="1050" y="594"/>
                    </a:lnTo>
                    <a:lnTo>
                      <a:pt x="1017" y="542"/>
                    </a:lnTo>
                    <a:lnTo>
                      <a:pt x="1009" y="533"/>
                    </a:lnTo>
                    <a:lnTo>
                      <a:pt x="998" y="526"/>
                    </a:lnTo>
                    <a:lnTo>
                      <a:pt x="986" y="523"/>
                    </a:lnTo>
                    <a:lnTo>
                      <a:pt x="975" y="524"/>
                    </a:lnTo>
                    <a:lnTo>
                      <a:pt x="963" y="529"/>
                    </a:lnTo>
                    <a:lnTo>
                      <a:pt x="855" y="598"/>
                    </a:lnTo>
                    <a:lnTo>
                      <a:pt x="845" y="605"/>
                    </a:lnTo>
                    <a:lnTo>
                      <a:pt x="840" y="616"/>
                    </a:lnTo>
                    <a:lnTo>
                      <a:pt x="837" y="628"/>
                    </a:lnTo>
                    <a:lnTo>
                      <a:pt x="838" y="641"/>
                    </a:lnTo>
                    <a:lnTo>
                      <a:pt x="843" y="652"/>
                    </a:lnTo>
                    <a:lnTo>
                      <a:pt x="875" y="704"/>
                    </a:lnTo>
                    <a:lnTo>
                      <a:pt x="852" y="733"/>
                    </a:lnTo>
                    <a:lnTo>
                      <a:pt x="833" y="764"/>
                    </a:lnTo>
                    <a:lnTo>
                      <a:pt x="774" y="751"/>
                    </a:lnTo>
                    <a:lnTo>
                      <a:pt x="761" y="750"/>
                    </a:lnTo>
                    <a:lnTo>
                      <a:pt x="749" y="753"/>
                    </a:lnTo>
                    <a:lnTo>
                      <a:pt x="739" y="759"/>
                    </a:lnTo>
                    <a:lnTo>
                      <a:pt x="731" y="769"/>
                    </a:lnTo>
                    <a:lnTo>
                      <a:pt x="726" y="781"/>
                    </a:lnTo>
                    <a:lnTo>
                      <a:pt x="698" y="905"/>
                    </a:lnTo>
                    <a:lnTo>
                      <a:pt x="697" y="918"/>
                    </a:lnTo>
                    <a:lnTo>
                      <a:pt x="700" y="929"/>
                    </a:lnTo>
                    <a:lnTo>
                      <a:pt x="706" y="939"/>
                    </a:lnTo>
                    <a:lnTo>
                      <a:pt x="716" y="948"/>
                    </a:lnTo>
                    <a:lnTo>
                      <a:pt x="728" y="952"/>
                    </a:lnTo>
                    <a:lnTo>
                      <a:pt x="787" y="966"/>
                    </a:lnTo>
                    <a:lnTo>
                      <a:pt x="791" y="1002"/>
                    </a:lnTo>
                    <a:lnTo>
                      <a:pt x="799" y="1039"/>
                    </a:lnTo>
                    <a:lnTo>
                      <a:pt x="748" y="1071"/>
                    </a:lnTo>
                    <a:lnTo>
                      <a:pt x="739" y="1079"/>
                    </a:lnTo>
                    <a:lnTo>
                      <a:pt x="732" y="1090"/>
                    </a:lnTo>
                    <a:lnTo>
                      <a:pt x="730" y="1102"/>
                    </a:lnTo>
                    <a:lnTo>
                      <a:pt x="731" y="1113"/>
                    </a:lnTo>
                    <a:lnTo>
                      <a:pt x="735" y="1125"/>
                    </a:lnTo>
                    <a:lnTo>
                      <a:pt x="804" y="1233"/>
                    </a:lnTo>
                    <a:lnTo>
                      <a:pt x="812" y="1243"/>
                    </a:lnTo>
                    <a:lnTo>
                      <a:pt x="822" y="1249"/>
                    </a:lnTo>
                    <a:lnTo>
                      <a:pt x="834" y="1251"/>
                    </a:lnTo>
                    <a:lnTo>
                      <a:pt x="846" y="1250"/>
                    </a:lnTo>
                    <a:lnTo>
                      <a:pt x="858" y="1246"/>
                    </a:lnTo>
                    <a:lnTo>
                      <a:pt x="910" y="1213"/>
                    </a:lnTo>
                    <a:lnTo>
                      <a:pt x="938" y="1236"/>
                    </a:lnTo>
                    <a:lnTo>
                      <a:pt x="969" y="1256"/>
                    </a:lnTo>
                    <a:lnTo>
                      <a:pt x="957" y="1316"/>
                    </a:lnTo>
                    <a:lnTo>
                      <a:pt x="955" y="1327"/>
                    </a:lnTo>
                    <a:lnTo>
                      <a:pt x="959" y="1340"/>
                    </a:lnTo>
                    <a:lnTo>
                      <a:pt x="965" y="1350"/>
                    </a:lnTo>
                    <a:lnTo>
                      <a:pt x="975" y="1357"/>
                    </a:lnTo>
                    <a:lnTo>
                      <a:pt x="986" y="1363"/>
                    </a:lnTo>
                    <a:lnTo>
                      <a:pt x="1110" y="1390"/>
                    </a:lnTo>
                    <a:lnTo>
                      <a:pt x="1123" y="1391"/>
                    </a:lnTo>
                    <a:lnTo>
                      <a:pt x="1135" y="1388"/>
                    </a:lnTo>
                    <a:lnTo>
                      <a:pt x="1145" y="1382"/>
                    </a:lnTo>
                    <a:lnTo>
                      <a:pt x="1153" y="1372"/>
                    </a:lnTo>
                    <a:lnTo>
                      <a:pt x="1157" y="1360"/>
                    </a:lnTo>
                    <a:lnTo>
                      <a:pt x="1171" y="1302"/>
                    </a:lnTo>
                    <a:lnTo>
                      <a:pt x="1208" y="1297"/>
                    </a:lnTo>
                    <a:lnTo>
                      <a:pt x="1244" y="1289"/>
                    </a:lnTo>
                    <a:lnTo>
                      <a:pt x="1276" y="1340"/>
                    </a:lnTo>
                    <a:lnTo>
                      <a:pt x="1285" y="1350"/>
                    </a:lnTo>
                    <a:lnTo>
                      <a:pt x="1295" y="1356"/>
                    </a:lnTo>
                    <a:lnTo>
                      <a:pt x="1307" y="1359"/>
                    </a:lnTo>
                    <a:lnTo>
                      <a:pt x="1319" y="1358"/>
                    </a:lnTo>
                    <a:lnTo>
                      <a:pt x="1331" y="1353"/>
                    </a:lnTo>
                    <a:lnTo>
                      <a:pt x="1439" y="1285"/>
                    </a:lnTo>
                    <a:lnTo>
                      <a:pt x="1448" y="1277"/>
                    </a:lnTo>
                    <a:lnTo>
                      <a:pt x="1455" y="1266"/>
                    </a:lnTo>
                    <a:lnTo>
                      <a:pt x="1457" y="1255"/>
                    </a:lnTo>
                    <a:lnTo>
                      <a:pt x="1456" y="1242"/>
                    </a:lnTo>
                    <a:lnTo>
                      <a:pt x="1451" y="1230"/>
                    </a:lnTo>
                    <a:lnTo>
                      <a:pt x="1418" y="1179"/>
                    </a:lnTo>
                    <a:lnTo>
                      <a:pt x="1442" y="1150"/>
                    </a:lnTo>
                    <a:lnTo>
                      <a:pt x="1461" y="1119"/>
                    </a:lnTo>
                    <a:lnTo>
                      <a:pt x="1521" y="1132"/>
                    </a:lnTo>
                    <a:lnTo>
                      <a:pt x="1534" y="1133"/>
                    </a:lnTo>
                    <a:lnTo>
                      <a:pt x="1545" y="1129"/>
                    </a:lnTo>
                    <a:lnTo>
                      <a:pt x="1555" y="1123"/>
                    </a:lnTo>
                    <a:lnTo>
                      <a:pt x="1564" y="1114"/>
                    </a:lnTo>
                    <a:lnTo>
                      <a:pt x="1568" y="1103"/>
                    </a:lnTo>
                    <a:lnTo>
                      <a:pt x="1596" y="978"/>
                    </a:lnTo>
                    <a:lnTo>
                      <a:pt x="1597" y="966"/>
                    </a:lnTo>
                    <a:lnTo>
                      <a:pt x="1594" y="953"/>
                    </a:lnTo>
                    <a:lnTo>
                      <a:pt x="1587" y="943"/>
                    </a:lnTo>
                    <a:lnTo>
                      <a:pt x="1579" y="935"/>
                    </a:lnTo>
                    <a:lnTo>
                      <a:pt x="1567" y="931"/>
                    </a:lnTo>
                    <a:lnTo>
                      <a:pt x="1507" y="917"/>
                    </a:lnTo>
                    <a:lnTo>
                      <a:pt x="1503" y="880"/>
                    </a:lnTo>
                    <a:lnTo>
                      <a:pt x="1494" y="844"/>
                    </a:lnTo>
                    <a:lnTo>
                      <a:pt x="1546" y="812"/>
                    </a:lnTo>
                    <a:lnTo>
                      <a:pt x="1555" y="803"/>
                    </a:lnTo>
                    <a:lnTo>
                      <a:pt x="1561" y="793"/>
                    </a:lnTo>
                    <a:lnTo>
                      <a:pt x="1565" y="781"/>
                    </a:lnTo>
                    <a:lnTo>
                      <a:pt x="1564" y="769"/>
                    </a:lnTo>
                    <a:lnTo>
                      <a:pt x="1558" y="757"/>
                    </a:lnTo>
                    <a:lnTo>
                      <a:pt x="1491" y="649"/>
                    </a:lnTo>
                    <a:lnTo>
                      <a:pt x="1482" y="640"/>
                    </a:lnTo>
                    <a:lnTo>
                      <a:pt x="1472" y="633"/>
                    </a:lnTo>
                    <a:lnTo>
                      <a:pt x="1460" y="631"/>
                    </a:lnTo>
                    <a:lnTo>
                      <a:pt x="1447" y="632"/>
                    </a:lnTo>
                    <a:lnTo>
                      <a:pt x="1436" y="638"/>
                    </a:lnTo>
                    <a:lnTo>
                      <a:pt x="1384" y="670"/>
                    </a:lnTo>
                    <a:lnTo>
                      <a:pt x="1355" y="646"/>
                    </a:lnTo>
                    <a:lnTo>
                      <a:pt x="1324" y="627"/>
                    </a:lnTo>
                    <a:lnTo>
                      <a:pt x="1338" y="567"/>
                    </a:lnTo>
                    <a:lnTo>
                      <a:pt x="1338" y="555"/>
                    </a:lnTo>
                    <a:lnTo>
                      <a:pt x="1335" y="543"/>
                    </a:lnTo>
                    <a:lnTo>
                      <a:pt x="1328" y="533"/>
                    </a:lnTo>
                    <a:lnTo>
                      <a:pt x="1320" y="525"/>
                    </a:lnTo>
                    <a:lnTo>
                      <a:pt x="1308" y="520"/>
                    </a:lnTo>
                    <a:lnTo>
                      <a:pt x="1183" y="492"/>
                    </a:lnTo>
                    <a:lnTo>
                      <a:pt x="1171" y="491"/>
                    </a:lnTo>
                    <a:close/>
                    <a:moveTo>
                      <a:pt x="1398" y="0"/>
                    </a:moveTo>
                    <a:lnTo>
                      <a:pt x="1484" y="3"/>
                    </a:lnTo>
                    <a:lnTo>
                      <a:pt x="1568" y="12"/>
                    </a:lnTo>
                    <a:lnTo>
                      <a:pt x="1650" y="26"/>
                    </a:lnTo>
                    <a:lnTo>
                      <a:pt x="1728" y="44"/>
                    </a:lnTo>
                    <a:lnTo>
                      <a:pt x="1804" y="66"/>
                    </a:lnTo>
                    <a:lnTo>
                      <a:pt x="1877" y="92"/>
                    </a:lnTo>
                    <a:lnTo>
                      <a:pt x="1947" y="122"/>
                    </a:lnTo>
                    <a:lnTo>
                      <a:pt x="2014" y="154"/>
                    </a:lnTo>
                    <a:lnTo>
                      <a:pt x="2078" y="188"/>
                    </a:lnTo>
                    <a:lnTo>
                      <a:pt x="2138" y="225"/>
                    </a:lnTo>
                    <a:lnTo>
                      <a:pt x="2194" y="262"/>
                    </a:lnTo>
                    <a:lnTo>
                      <a:pt x="2247" y="301"/>
                    </a:lnTo>
                    <a:lnTo>
                      <a:pt x="2296" y="339"/>
                    </a:lnTo>
                    <a:lnTo>
                      <a:pt x="2341" y="378"/>
                    </a:lnTo>
                    <a:lnTo>
                      <a:pt x="2381" y="416"/>
                    </a:lnTo>
                    <a:lnTo>
                      <a:pt x="2419" y="453"/>
                    </a:lnTo>
                    <a:lnTo>
                      <a:pt x="2451" y="488"/>
                    </a:lnTo>
                    <a:lnTo>
                      <a:pt x="2480" y="522"/>
                    </a:lnTo>
                    <a:lnTo>
                      <a:pt x="2515" y="569"/>
                    </a:lnTo>
                    <a:lnTo>
                      <a:pt x="2548" y="620"/>
                    </a:lnTo>
                    <a:lnTo>
                      <a:pt x="2579" y="675"/>
                    </a:lnTo>
                    <a:lnTo>
                      <a:pt x="2609" y="733"/>
                    </a:lnTo>
                    <a:lnTo>
                      <a:pt x="2636" y="794"/>
                    </a:lnTo>
                    <a:lnTo>
                      <a:pt x="2659" y="857"/>
                    </a:lnTo>
                    <a:lnTo>
                      <a:pt x="2680" y="922"/>
                    </a:lnTo>
                    <a:lnTo>
                      <a:pt x="2698" y="988"/>
                    </a:lnTo>
                    <a:lnTo>
                      <a:pt x="2712" y="1057"/>
                    </a:lnTo>
                    <a:lnTo>
                      <a:pt x="2722" y="1126"/>
                    </a:lnTo>
                    <a:lnTo>
                      <a:pt x="2730" y="1197"/>
                    </a:lnTo>
                    <a:lnTo>
                      <a:pt x="2732" y="1267"/>
                    </a:lnTo>
                    <a:lnTo>
                      <a:pt x="2730" y="1338"/>
                    </a:lnTo>
                    <a:lnTo>
                      <a:pt x="2723" y="1409"/>
                    </a:lnTo>
                    <a:lnTo>
                      <a:pt x="2711" y="1478"/>
                    </a:lnTo>
                    <a:lnTo>
                      <a:pt x="2694" y="1547"/>
                    </a:lnTo>
                    <a:lnTo>
                      <a:pt x="2673" y="1614"/>
                    </a:lnTo>
                    <a:lnTo>
                      <a:pt x="2645" y="1679"/>
                    </a:lnTo>
                    <a:lnTo>
                      <a:pt x="2612" y="1743"/>
                    </a:lnTo>
                    <a:lnTo>
                      <a:pt x="2574" y="1807"/>
                    </a:lnTo>
                    <a:lnTo>
                      <a:pt x="2531" y="1873"/>
                    </a:lnTo>
                    <a:lnTo>
                      <a:pt x="2486" y="1939"/>
                    </a:lnTo>
                    <a:lnTo>
                      <a:pt x="2455" y="1984"/>
                    </a:lnTo>
                    <a:lnTo>
                      <a:pt x="2425" y="2030"/>
                    </a:lnTo>
                    <a:lnTo>
                      <a:pt x="2395" y="2076"/>
                    </a:lnTo>
                    <a:lnTo>
                      <a:pt x="2366" y="2123"/>
                    </a:lnTo>
                    <a:lnTo>
                      <a:pt x="2339" y="2171"/>
                    </a:lnTo>
                    <a:lnTo>
                      <a:pt x="2314" y="2219"/>
                    </a:lnTo>
                    <a:lnTo>
                      <a:pt x="2292" y="2268"/>
                    </a:lnTo>
                    <a:lnTo>
                      <a:pt x="2273" y="2318"/>
                    </a:lnTo>
                    <a:lnTo>
                      <a:pt x="2258" y="2367"/>
                    </a:lnTo>
                    <a:lnTo>
                      <a:pt x="2249" y="2417"/>
                    </a:lnTo>
                    <a:lnTo>
                      <a:pt x="2242" y="2468"/>
                    </a:lnTo>
                    <a:lnTo>
                      <a:pt x="2243" y="2519"/>
                    </a:lnTo>
                    <a:lnTo>
                      <a:pt x="2249" y="2570"/>
                    </a:lnTo>
                    <a:lnTo>
                      <a:pt x="2263" y="2621"/>
                    </a:lnTo>
                    <a:lnTo>
                      <a:pt x="2265" y="2635"/>
                    </a:lnTo>
                    <a:lnTo>
                      <a:pt x="2263" y="2648"/>
                    </a:lnTo>
                    <a:lnTo>
                      <a:pt x="2258" y="2661"/>
                    </a:lnTo>
                    <a:lnTo>
                      <a:pt x="2250" y="2672"/>
                    </a:lnTo>
                    <a:lnTo>
                      <a:pt x="1380" y="3502"/>
                    </a:lnTo>
                    <a:lnTo>
                      <a:pt x="1369" y="3510"/>
                    </a:lnTo>
                    <a:lnTo>
                      <a:pt x="1358" y="3514"/>
                    </a:lnTo>
                    <a:lnTo>
                      <a:pt x="1346" y="3516"/>
                    </a:lnTo>
                    <a:lnTo>
                      <a:pt x="1339" y="3515"/>
                    </a:lnTo>
                    <a:lnTo>
                      <a:pt x="1333" y="3514"/>
                    </a:lnTo>
                    <a:lnTo>
                      <a:pt x="1318" y="3507"/>
                    </a:lnTo>
                    <a:lnTo>
                      <a:pt x="1306" y="3495"/>
                    </a:lnTo>
                    <a:lnTo>
                      <a:pt x="1299" y="3479"/>
                    </a:lnTo>
                    <a:lnTo>
                      <a:pt x="1287" y="3436"/>
                    </a:lnTo>
                    <a:lnTo>
                      <a:pt x="1273" y="3391"/>
                    </a:lnTo>
                    <a:lnTo>
                      <a:pt x="1256" y="3343"/>
                    </a:lnTo>
                    <a:lnTo>
                      <a:pt x="1237" y="3294"/>
                    </a:lnTo>
                    <a:lnTo>
                      <a:pt x="1216" y="3244"/>
                    </a:lnTo>
                    <a:lnTo>
                      <a:pt x="1194" y="3194"/>
                    </a:lnTo>
                    <a:lnTo>
                      <a:pt x="1169" y="3145"/>
                    </a:lnTo>
                    <a:lnTo>
                      <a:pt x="1144" y="3099"/>
                    </a:lnTo>
                    <a:lnTo>
                      <a:pt x="1116" y="3054"/>
                    </a:lnTo>
                    <a:lnTo>
                      <a:pt x="1087" y="3014"/>
                    </a:lnTo>
                    <a:lnTo>
                      <a:pt x="1057" y="2976"/>
                    </a:lnTo>
                    <a:lnTo>
                      <a:pt x="1026" y="2944"/>
                    </a:lnTo>
                    <a:lnTo>
                      <a:pt x="994" y="2918"/>
                    </a:lnTo>
                    <a:lnTo>
                      <a:pt x="961" y="2897"/>
                    </a:lnTo>
                    <a:lnTo>
                      <a:pt x="928" y="2884"/>
                    </a:lnTo>
                    <a:lnTo>
                      <a:pt x="912" y="2881"/>
                    </a:lnTo>
                    <a:lnTo>
                      <a:pt x="892" y="2879"/>
                    </a:lnTo>
                    <a:lnTo>
                      <a:pt x="871" y="2879"/>
                    </a:lnTo>
                    <a:lnTo>
                      <a:pt x="838" y="2880"/>
                    </a:lnTo>
                    <a:lnTo>
                      <a:pt x="800" y="2882"/>
                    </a:lnTo>
                    <a:lnTo>
                      <a:pt x="762" y="2886"/>
                    </a:lnTo>
                    <a:lnTo>
                      <a:pt x="720" y="2891"/>
                    </a:lnTo>
                    <a:lnTo>
                      <a:pt x="655" y="2898"/>
                    </a:lnTo>
                    <a:lnTo>
                      <a:pt x="590" y="2905"/>
                    </a:lnTo>
                    <a:lnTo>
                      <a:pt x="526" y="2907"/>
                    </a:lnTo>
                    <a:lnTo>
                      <a:pt x="481" y="2905"/>
                    </a:lnTo>
                    <a:lnTo>
                      <a:pt x="441" y="2900"/>
                    </a:lnTo>
                    <a:lnTo>
                      <a:pt x="406" y="2892"/>
                    </a:lnTo>
                    <a:lnTo>
                      <a:pt x="376" y="2880"/>
                    </a:lnTo>
                    <a:lnTo>
                      <a:pt x="351" y="2865"/>
                    </a:lnTo>
                    <a:lnTo>
                      <a:pt x="329" y="2847"/>
                    </a:lnTo>
                    <a:lnTo>
                      <a:pt x="313" y="2826"/>
                    </a:lnTo>
                    <a:lnTo>
                      <a:pt x="301" y="2801"/>
                    </a:lnTo>
                    <a:lnTo>
                      <a:pt x="294" y="2773"/>
                    </a:lnTo>
                    <a:lnTo>
                      <a:pt x="282" y="2694"/>
                    </a:lnTo>
                    <a:lnTo>
                      <a:pt x="271" y="2615"/>
                    </a:lnTo>
                    <a:lnTo>
                      <a:pt x="265" y="2568"/>
                    </a:lnTo>
                    <a:lnTo>
                      <a:pt x="259" y="2521"/>
                    </a:lnTo>
                    <a:lnTo>
                      <a:pt x="251" y="2475"/>
                    </a:lnTo>
                    <a:lnTo>
                      <a:pt x="244" y="2428"/>
                    </a:lnTo>
                    <a:lnTo>
                      <a:pt x="234" y="2383"/>
                    </a:lnTo>
                    <a:lnTo>
                      <a:pt x="223" y="2339"/>
                    </a:lnTo>
                    <a:lnTo>
                      <a:pt x="211" y="2296"/>
                    </a:lnTo>
                    <a:lnTo>
                      <a:pt x="196" y="2254"/>
                    </a:lnTo>
                    <a:lnTo>
                      <a:pt x="178" y="2215"/>
                    </a:lnTo>
                    <a:lnTo>
                      <a:pt x="159" y="2179"/>
                    </a:lnTo>
                    <a:lnTo>
                      <a:pt x="136" y="2143"/>
                    </a:lnTo>
                    <a:lnTo>
                      <a:pt x="109" y="2111"/>
                    </a:lnTo>
                    <a:lnTo>
                      <a:pt x="79" y="2081"/>
                    </a:lnTo>
                    <a:lnTo>
                      <a:pt x="45" y="2056"/>
                    </a:lnTo>
                    <a:lnTo>
                      <a:pt x="27" y="2040"/>
                    </a:lnTo>
                    <a:lnTo>
                      <a:pt x="14" y="2022"/>
                    </a:lnTo>
                    <a:lnTo>
                      <a:pt x="5" y="2002"/>
                    </a:lnTo>
                    <a:lnTo>
                      <a:pt x="1" y="1981"/>
                    </a:lnTo>
                    <a:lnTo>
                      <a:pt x="0" y="1958"/>
                    </a:lnTo>
                    <a:lnTo>
                      <a:pt x="3" y="1934"/>
                    </a:lnTo>
                    <a:lnTo>
                      <a:pt x="10" y="1908"/>
                    </a:lnTo>
                    <a:lnTo>
                      <a:pt x="18" y="1881"/>
                    </a:lnTo>
                    <a:lnTo>
                      <a:pt x="29" y="1853"/>
                    </a:lnTo>
                    <a:lnTo>
                      <a:pt x="43" y="1826"/>
                    </a:lnTo>
                    <a:lnTo>
                      <a:pt x="57" y="1797"/>
                    </a:lnTo>
                    <a:lnTo>
                      <a:pt x="73" y="1767"/>
                    </a:lnTo>
                    <a:lnTo>
                      <a:pt x="89" y="1738"/>
                    </a:lnTo>
                    <a:lnTo>
                      <a:pt x="106" y="1708"/>
                    </a:lnTo>
                    <a:lnTo>
                      <a:pt x="123" y="1677"/>
                    </a:lnTo>
                    <a:lnTo>
                      <a:pt x="140" y="1647"/>
                    </a:lnTo>
                    <a:lnTo>
                      <a:pt x="156" y="1617"/>
                    </a:lnTo>
                    <a:lnTo>
                      <a:pt x="170" y="1587"/>
                    </a:lnTo>
                    <a:lnTo>
                      <a:pt x="183" y="1559"/>
                    </a:lnTo>
                    <a:lnTo>
                      <a:pt x="192" y="1532"/>
                    </a:lnTo>
                    <a:lnTo>
                      <a:pt x="200" y="1506"/>
                    </a:lnTo>
                    <a:lnTo>
                      <a:pt x="203" y="1482"/>
                    </a:lnTo>
                    <a:lnTo>
                      <a:pt x="203" y="1461"/>
                    </a:lnTo>
                    <a:lnTo>
                      <a:pt x="193" y="1393"/>
                    </a:lnTo>
                    <a:lnTo>
                      <a:pt x="185" y="1326"/>
                    </a:lnTo>
                    <a:lnTo>
                      <a:pt x="176" y="1261"/>
                    </a:lnTo>
                    <a:lnTo>
                      <a:pt x="169" y="1197"/>
                    </a:lnTo>
                    <a:lnTo>
                      <a:pt x="164" y="1135"/>
                    </a:lnTo>
                    <a:lnTo>
                      <a:pt x="160" y="1074"/>
                    </a:lnTo>
                    <a:lnTo>
                      <a:pt x="159" y="1014"/>
                    </a:lnTo>
                    <a:lnTo>
                      <a:pt x="162" y="954"/>
                    </a:lnTo>
                    <a:lnTo>
                      <a:pt x="168" y="895"/>
                    </a:lnTo>
                    <a:lnTo>
                      <a:pt x="178" y="837"/>
                    </a:lnTo>
                    <a:lnTo>
                      <a:pt x="193" y="781"/>
                    </a:lnTo>
                    <a:lnTo>
                      <a:pt x="213" y="723"/>
                    </a:lnTo>
                    <a:lnTo>
                      <a:pt x="238" y="666"/>
                    </a:lnTo>
                    <a:lnTo>
                      <a:pt x="269" y="610"/>
                    </a:lnTo>
                    <a:lnTo>
                      <a:pt x="308" y="553"/>
                    </a:lnTo>
                    <a:lnTo>
                      <a:pt x="353" y="495"/>
                    </a:lnTo>
                    <a:lnTo>
                      <a:pt x="405" y="438"/>
                    </a:lnTo>
                    <a:lnTo>
                      <a:pt x="406" y="436"/>
                    </a:lnTo>
                    <a:lnTo>
                      <a:pt x="491" y="362"/>
                    </a:lnTo>
                    <a:lnTo>
                      <a:pt x="576" y="293"/>
                    </a:lnTo>
                    <a:lnTo>
                      <a:pt x="664" y="231"/>
                    </a:lnTo>
                    <a:lnTo>
                      <a:pt x="751" y="178"/>
                    </a:lnTo>
                    <a:lnTo>
                      <a:pt x="841" y="131"/>
                    </a:lnTo>
                    <a:lnTo>
                      <a:pt x="931" y="91"/>
                    </a:lnTo>
                    <a:lnTo>
                      <a:pt x="1023" y="58"/>
                    </a:lnTo>
                    <a:lnTo>
                      <a:pt x="1115" y="33"/>
                    </a:lnTo>
                    <a:lnTo>
                      <a:pt x="1209" y="15"/>
                    </a:lnTo>
                    <a:lnTo>
                      <a:pt x="1303" y="4"/>
                    </a:lnTo>
                    <a:lnTo>
                      <a:pt x="13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0" name="TextBox 12">
              <a:extLst>
                <a:ext uri="{FF2B5EF4-FFF2-40B4-BE49-F238E27FC236}">
                  <a16:creationId xmlns:a16="http://schemas.microsoft.com/office/drawing/2014/main" id="{BD59557B-42AD-48C6-BDFB-F8465BBC01C5}"/>
                </a:ext>
              </a:extLst>
            </p:cNvPr>
            <p:cNvSpPr txBox="1"/>
            <p:nvPr/>
          </p:nvSpPr>
          <p:spPr>
            <a:xfrm>
              <a:off x="1482767" y="3922615"/>
              <a:ext cx="2670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להקפיד על "יד על הדופק" ועל                 הליווי ארוך הטווח</a:t>
              </a:r>
              <a:endPara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קבוצה 54">
            <a:extLst>
              <a:ext uri="{FF2B5EF4-FFF2-40B4-BE49-F238E27FC236}">
                <a16:creationId xmlns:a16="http://schemas.microsoft.com/office/drawing/2014/main" id="{08A8E1CA-B66C-46F7-9774-3ECB11A59D2D}"/>
              </a:ext>
            </a:extLst>
          </p:cNvPr>
          <p:cNvGrpSpPr/>
          <p:nvPr/>
        </p:nvGrpSpPr>
        <p:grpSpPr>
          <a:xfrm>
            <a:off x="5918814" y="4216896"/>
            <a:ext cx="2773392" cy="1905000"/>
            <a:chOff x="4707716" y="3886200"/>
            <a:chExt cx="2773392" cy="1905000"/>
          </a:xfrm>
        </p:grpSpPr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A03F1EFC-8ED8-4CDA-95D1-ED835C46DC09}"/>
                </a:ext>
              </a:extLst>
            </p:cNvPr>
            <p:cNvSpPr/>
            <p:nvPr/>
          </p:nvSpPr>
          <p:spPr>
            <a:xfrm>
              <a:off x="4707716" y="3886200"/>
              <a:ext cx="2773392" cy="190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id="{2B3163EB-387A-4F38-8FA3-27218711D7EF}"/>
                </a:ext>
              </a:extLst>
            </p:cNvPr>
            <p:cNvSpPr/>
            <p:nvPr/>
          </p:nvSpPr>
          <p:spPr>
            <a:xfrm>
              <a:off x="4809038" y="3968310"/>
              <a:ext cx="2570748" cy="1716505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8" name="Group 53">
              <a:extLst>
                <a:ext uri="{FF2B5EF4-FFF2-40B4-BE49-F238E27FC236}">
                  <a16:creationId xmlns:a16="http://schemas.microsoft.com/office/drawing/2014/main" id="{C71B7779-4C61-4FA9-995B-9293A6268C77}"/>
                </a:ext>
              </a:extLst>
            </p:cNvPr>
            <p:cNvGrpSpPr/>
            <p:nvPr/>
          </p:nvGrpSpPr>
          <p:grpSpPr>
            <a:xfrm>
              <a:off x="5812868" y="4949125"/>
              <a:ext cx="665210" cy="725880"/>
              <a:chOff x="5637213" y="3975100"/>
              <a:chExt cx="1966912" cy="2146301"/>
            </a:xfrm>
            <a:solidFill>
              <a:schemeClr val="bg1"/>
            </a:solidFill>
          </p:grpSpPr>
          <p:sp>
            <p:nvSpPr>
              <p:cNvPr id="61" name="Freeform 38">
                <a:extLst>
                  <a:ext uri="{FF2B5EF4-FFF2-40B4-BE49-F238E27FC236}">
                    <a16:creationId xmlns:a16="http://schemas.microsoft.com/office/drawing/2014/main" id="{E231B5D4-A451-4977-B3A5-E16D9E7FE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8525" y="4406900"/>
                <a:ext cx="311150" cy="306388"/>
              </a:xfrm>
              <a:custGeom>
                <a:avLst/>
                <a:gdLst>
                  <a:gd name="T0" fmla="*/ 294 w 587"/>
                  <a:gd name="T1" fmla="*/ 0 h 581"/>
                  <a:gd name="T2" fmla="*/ 341 w 587"/>
                  <a:gd name="T3" fmla="*/ 3 h 581"/>
                  <a:gd name="T4" fmla="*/ 386 w 587"/>
                  <a:gd name="T5" fmla="*/ 15 h 581"/>
                  <a:gd name="T6" fmla="*/ 429 w 587"/>
                  <a:gd name="T7" fmla="*/ 33 h 581"/>
                  <a:gd name="T8" fmla="*/ 467 w 587"/>
                  <a:gd name="T9" fmla="*/ 55 h 581"/>
                  <a:gd name="T10" fmla="*/ 502 w 587"/>
                  <a:gd name="T11" fmla="*/ 85 h 581"/>
                  <a:gd name="T12" fmla="*/ 531 w 587"/>
                  <a:gd name="T13" fmla="*/ 119 h 581"/>
                  <a:gd name="T14" fmla="*/ 554 w 587"/>
                  <a:gd name="T15" fmla="*/ 157 h 581"/>
                  <a:gd name="T16" fmla="*/ 572 w 587"/>
                  <a:gd name="T17" fmla="*/ 199 h 581"/>
                  <a:gd name="T18" fmla="*/ 584 w 587"/>
                  <a:gd name="T19" fmla="*/ 243 h 581"/>
                  <a:gd name="T20" fmla="*/ 587 w 587"/>
                  <a:gd name="T21" fmla="*/ 291 h 581"/>
                  <a:gd name="T22" fmla="*/ 584 w 587"/>
                  <a:gd name="T23" fmla="*/ 338 h 581"/>
                  <a:gd name="T24" fmla="*/ 572 w 587"/>
                  <a:gd name="T25" fmla="*/ 382 h 581"/>
                  <a:gd name="T26" fmla="*/ 554 w 587"/>
                  <a:gd name="T27" fmla="*/ 424 h 581"/>
                  <a:gd name="T28" fmla="*/ 531 w 587"/>
                  <a:gd name="T29" fmla="*/ 462 h 581"/>
                  <a:gd name="T30" fmla="*/ 502 w 587"/>
                  <a:gd name="T31" fmla="*/ 496 h 581"/>
                  <a:gd name="T32" fmla="*/ 467 w 587"/>
                  <a:gd name="T33" fmla="*/ 524 h 581"/>
                  <a:gd name="T34" fmla="*/ 429 w 587"/>
                  <a:gd name="T35" fmla="*/ 548 h 581"/>
                  <a:gd name="T36" fmla="*/ 386 w 587"/>
                  <a:gd name="T37" fmla="*/ 566 h 581"/>
                  <a:gd name="T38" fmla="*/ 341 w 587"/>
                  <a:gd name="T39" fmla="*/ 578 h 581"/>
                  <a:gd name="T40" fmla="*/ 294 w 587"/>
                  <a:gd name="T41" fmla="*/ 581 h 581"/>
                  <a:gd name="T42" fmla="*/ 245 w 587"/>
                  <a:gd name="T43" fmla="*/ 578 h 581"/>
                  <a:gd name="T44" fmla="*/ 201 w 587"/>
                  <a:gd name="T45" fmla="*/ 566 h 581"/>
                  <a:gd name="T46" fmla="*/ 158 w 587"/>
                  <a:gd name="T47" fmla="*/ 548 h 581"/>
                  <a:gd name="T48" fmla="*/ 120 w 587"/>
                  <a:gd name="T49" fmla="*/ 524 h 581"/>
                  <a:gd name="T50" fmla="*/ 85 w 587"/>
                  <a:gd name="T51" fmla="*/ 496 h 581"/>
                  <a:gd name="T52" fmla="*/ 56 w 587"/>
                  <a:gd name="T53" fmla="*/ 462 h 581"/>
                  <a:gd name="T54" fmla="*/ 33 w 587"/>
                  <a:gd name="T55" fmla="*/ 424 h 581"/>
                  <a:gd name="T56" fmla="*/ 15 w 587"/>
                  <a:gd name="T57" fmla="*/ 382 h 581"/>
                  <a:gd name="T58" fmla="*/ 3 w 587"/>
                  <a:gd name="T59" fmla="*/ 338 h 581"/>
                  <a:gd name="T60" fmla="*/ 0 w 587"/>
                  <a:gd name="T61" fmla="*/ 291 h 581"/>
                  <a:gd name="T62" fmla="*/ 3 w 587"/>
                  <a:gd name="T63" fmla="*/ 243 h 581"/>
                  <a:gd name="T64" fmla="*/ 15 w 587"/>
                  <a:gd name="T65" fmla="*/ 199 h 581"/>
                  <a:gd name="T66" fmla="*/ 33 w 587"/>
                  <a:gd name="T67" fmla="*/ 157 h 581"/>
                  <a:gd name="T68" fmla="*/ 56 w 587"/>
                  <a:gd name="T69" fmla="*/ 119 h 581"/>
                  <a:gd name="T70" fmla="*/ 85 w 587"/>
                  <a:gd name="T71" fmla="*/ 85 h 581"/>
                  <a:gd name="T72" fmla="*/ 120 w 587"/>
                  <a:gd name="T73" fmla="*/ 55 h 581"/>
                  <a:gd name="T74" fmla="*/ 158 w 587"/>
                  <a:gd name="T75" fmla="*/ 33 h 581"/>
                  <a:gd name="T76" fmla="*/ 201 w 587"/>
                  <a:gd name="T77" fmla="*/ 15 h 581"/>
                  <a:gd name="T78" fmla="*/ 245 w 587"/>
                  <a:gd name="T79" fmla="*/ 3 h 581"/>
                  <a:gd name="T80" fmla="*/ 294 w 587"/>
                  <a:gd name="T81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7" h="581">
                    <a:moveTo>
                      <a:pt x="294" y="0"/>
                    </a:moveTo>
                    <a:lnTo>
                      <a:pt x="341" y="3"/>
                    </a:lnTo>
                    <a:lnTo>
                      <a:pt x="386" y="15"/>
                    </a:lnTo>
                    <a:lnTo>
                      <a:pt x="429" y="33"/>
                    </a:lnTo>
                    <a:lnTo>
                      <a:pt x="467" y="55"/>
                    </a:lnTo>
                    <a:lnTo>
                      <a:pt x="502" y="85"/>
                    </a:lnTo>
                    <a:lnTo>
                      <a:pt x="531" y="119"/>
                    </a:lnTo>
                    <a:lnTo>
                      <a:pt x="554" y="157"/>
                    </a:lnTo>
                    <a:lnTo>
                      <a:pt x="572" y="199"/>
                    </a:lnTo>
                    <a:lnTo>
                      <a:pt x="584" y="243"/>
                    </a:lnTo>
                    <a:lnTo>
                      <a:pt x="587" y="291"/>
                    </a:lnTo>
                    <a:lnTo>
                      <a:pt x="584" y="338"/>
                    </a:lnTo>
                    <a:lnTo>
                      <a:pt x="572" y="382"/>
                    </a:lnTo>
                    <a:lnTo>
                      <a:pt x="554" y="424"/>
                    </a:lnTo>
                    <a:lnTo>
                      <a:pt x="531" y="462"/>
                    </a:lnTo>
                    <a:lnTo>
                      <a:pt x="502" y="496"/>
                    </a:lnTo>
                    <a:lnTo>
                      <a:pt x="467" y="524"/>
                    </a:lnTo>
                    <a:lnTo>
                      <a:pt x="429" y="548"/>
                    </a:lnTo>
                    <a:lnTo>
                      <a:pt x="386" y="566"/>
                    </a:lnTo>
                    <a:lnTo>
                      <a:pt x="341" y="578"/>
                    </a:lnTo>
                    <a:lnTo>
                      <a:pt x="294" y="581"/>
                    </a:lnTo>
                    <a:lnTo>
                      <a:pt x="245" y="578"/>
                    </a:lnTo>
                    <a:lnTo>
                      <a:pt x="201" y="566"/>
                    </a:lnTo>
                    <a:lnTo>
                      <a:pt x="158" y="548"/>
                    </a:lnTo>
                    <a:lnTo>
                      <a:pt x="120" y="524"/>
                    </a:lnTo>
                    <a:lnTo>
                      <a:pt x="85" y="496"/>
                    </a:lnTo>
                    <a:lnTo>
                      <a:pt x="56" y="462"/>
                    </a:lnTo>
                    <a:lnTo>
                      <a:pt x="33" y="424"/>
                    </a:lnTo>
                    <a:lnTo>
                      <a:pt x="15" y="382"/>
                    </a:lnTo>
                    <a:lnTo>
                      <a:pt x="3" y="338"/>
                    </a:lnTo>
                    <a:lnTo>
                      <a:pt x="0" y="291"/>
                    </a:lnTo>
                    <a:lnTo>
                      <a:pt x="3" y="243"/>
                    </a:lnTo>
                    <a:lnTo>
                      <a:pt x="15" y="199"/>
                    </a:lnTo>
                    <a:lnTo>
                      <a:pt x="33" y="157"/>
                    </a:lnTo>
                    <a:lnTo>
                      <a:pt x="56" y="119"/>
                    </a:lnTo>
                    <a:lnTo>
                      <a:pt x="85" y="85"/>
                    </a:lnTo>
                    <a:lnTo>
                      <a:pt x="120" y="55"/>
                    </a:lnTo>
                    <a:lnTo>
                      <a:pt x="158" y="33"/>
                    </a:lnTo>
                    <a:lnTo>
                      <a:pt x="201" y="15"/>
                    </a:lnTo>
                    <a:lnTo>
                      <a:pt x="245" y="3"/>
                    </a:lnTo>
                    <a:lnTo>
                      <a:pt x="2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2" name="Freeform 39">
                <a:extLst>
                  <a:ext uri="{FF2B5EF4-FFF2-40B4-BE49-F238E27FC236}">
                    <a16:creationId xmlns:a16="http://schemas.microsoft.com/office/drawing/2014/main" id="{EDE39111-4482-4EA1-B0C2-5D0809208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4724400"/>
                <a:ext cx="1046162" cy="1044575"/>
              </a:xfrm>
              <a:custGeom>
                <a:avLst/>
                <a:gdLst>
                  <a:gd name="T0" fmla="*/ 1204 w 1977"/>
                  <a:gd name="T1" fmla="*/ 7 h 1975"/>
                  <a:gd name="T2" fmla="*/ 1251 w 1977"/>
                  <a:gd name="T3" fmla="*/ 19 h 1975"/>
                  <a:gd name="T4" fmla="*/ 1455 w 1977"/>
                  <a:gd name="T5" fmla="*/ 90 h 1975"/>
                  <a:gd name="T6" fmla="*/ 1833 w 1977"/>
                  <a:gd name="T7" fmla="*/ 242 h 1975"/>
                  <a:gd name="T8" fmla="*/ 1824 w 1977"/>
                  <a:gd name="T9" fmla="*/ 275 h 1975"/>
                  <a:gd name="T10" fmla="*/ 1817 w 1977"/>
                  <a:gd name="T11" fmla="*/ 370 h 1975"/>
                  <a:gd name="T12" fmla="*/ 1838 w 1977"/>
                  <a:gd name="T13" fmla="*/ 462 h 1975"/>
                  <a:gd name="T14" fmla="*/ 1879 w 1977"/>
                  <a:gd name="T15" fmla="*/ 543 h 1975"/>
                  <a:gd name="T16" fmla="*/ 1940 w 1977"/>
                  <a:gd name="T17" fmla="*/ 611 h 1975"/>
                  <a:gd name="T18" fmla="*/ 1963 w 1977"/>
                  <a:gd name="T19" fmla="*/ 634 h 1975"/>
                  <a:gd name="T20" fmla="*/ 1798 w 1977"/>
                  <a:gd name="T21" fmla="*/ 558 h 1975"/>
                  <a:gd name="T22" fmla="*/ 1493 w 1977"/>
                  <a:gd name="T23" fmla="*/ 430 h 1975"/>
                  <a:gd name="T24" fmla="*/ 1560 w 1977"/>
                  <a:gd name="T25" fmla="*/ 599 h 1975"/>
                  <a:gd name="T26" fmla="*/ 1611 w 1977"/>
                  <a:gd name="T27" fmla="*/ 715 h 1975"/>
                  <a:gd name="T28" fmla="*/ 1713 w 1977"/>
                  <a:gd name="T29" fmla="*/ 904 h 1975"/>
                  <a:gd name="T30" fmla="*/ 1405 w 1977"/>
                  <a:gd name="T31" fmla="*/ 805 h 1975"/>
                  <a:gd name="T32" fmla="*/ 1333 w 1977"/>
                  <a:gd name="T33" fmla="*/ 808 h 1975"/>
                  <a:gd name="T34" fmla="*/ 1269 w 1977"/>
                  <a:gd name="T35" fmla="*/ 834 h 1975"/>
                  <a:gd name="T36" fmla="*/ 1216 w 1977"/>
                  <a:gd name="T37" fmla="*/ 881 h 1975"/>
                  <a:gd name="T38" fmla="*/ 1182 w 1977"/>
                  <a:gd name="T39" fmla="*/ 946 h 1975"/>
                  <a:gd name="T40" fmla="*/ 1170 w 1977"/>
                  <a:gd name="T41" fmla="*/ 1013 h 1975"/>
                  <a:gd name="T42" fmla="*/ 1177 w 1977"/>
                  <a:gd name="T43" fmla="*/ 1076 h 1975"/>
                  <a:gd name="T44" fmla="*/ 1201 w 1977"/>
                  <a:gd name="T45" fmla="*/ 1136 h 1975"/>
                  <a:gd name="T46" fmla="*/ 1245 w 1977"/>
                  <a:gd name="T47" fmla="*/ 1188 h 1975"/>
                  <a:gd name="T48" fmla="*/ 1151 w 1977"/>
                  <a:gd name="T49" fmla="*/ 1541 h 1975"/>
                  <a:gd name="T50" fmla="*/ 1008 w 1977"/>
                  <a:gd name="T51" fmla="*/ 1903 h 1975"/>
                  <a:gd name="T52" fmla="*/ 968 w 1977"/>
                  <a:gd name="T53" fmla="*/ 1946 h 1975"/>
                  <a:gd name="T54" fmla="*/ 917 w 1977"/>
                  <a:gd name="T55" fmla="*/ 1970 h 1975"/>
                  <a:gd name="T56" fmla="*/ 862 w 1977"/>
                  <a:gd name="T57" fmla="*/ 1975 h 1975"/>
                  <a:gd name="T58" fmla="*/ 809 w 1977"/>
                  <a:gd name="T59" fmla="*/ 1965 h 1975"/>
                  <a:gd name="T60" fmla="*/ 763 w 1977"/>
                  <a:gd name="T61" fmla="*/ 1941 h 1975"/>
                  <a:gd name="T62" fmla="*/ 730 w 1977"/>
                  <a:gd name="T63" fmla="*/ 1903 h 1975"/>
                  <a:gd name="T64" fmla="*/ 716 w 1977"/>
                  <a:gd name="T65" fmla="*/ 1853 h 1975"/>
                  <a:gd name="T66" fmla="*/ 727 w 1977"/>
                  <a:gd name="T67" fmla="*/ 1792 h 1975"/>
                  <a:gd name="T68" fmla="*/ 899 w 1977"/>
                  <a:gd name="T69" fmla="*/ 1346 h 1975"/>
                  <a:gd name="T70" fmla="*/ 1060 w 1977"/>
                  <a:gd name="T71" fmla="*/ 896 h 1975"/>
                  <a:gd name="T72" fmla="*/ 1026 w 1977"/>
                  <a:gd name="T73" fmla="*/ 853 h 1975"/>
                  <a:gd name="T74" fmla="*/ 1003 w 1977"/>
                  <a:gd name="T75" fmla="*/ 818 h 1975"/>
                  <a:gd name="T76" fmla="*/ 991 w 1977"/>
                  <a:gd name="T77" fmla="*/ 796 h 1975"/>
                  <a:gd name="T78" fmla="*/ 987 w 1977"/>
                  <a:gd name="T79" fmla="*/ 791 h 1975"/>
                  <a:gd name="T80" fmla="*/ 976 w 1977"/>
                  <a:gd name="T81" fmla="*/ 765 h 1975"/>
                  <a:gd name="T82" fmla="*/ 954 w 1977"/>
                  <a:gd name="T83" fmla="*/ 715 h 1975"/>
                  <a:gd name="T84" fmla="*/ 927 w 1977"/>
                  <a:gd name="T85" fmla="*/ 639 h 1975"/>
                  <a:gd name="T86" fmla="*/ 895 w 1977"/>
                  <a:gd name="T87" fmla="*/ 540 h 1975"/>
                  <a:gd name="T88" fmla="*/ 758 w 1977"/>
                  <a:gd name="T89" fmla="*/ 666 h 1975"/>
                  <a:gd name="T90" fmla="*/ 709 w 1977"/>
                  <a:gd name="T91" fmla="*/ 688 h 1975"/>
                  <a:gd name="T92" fmla="*/ 657 w 1977"/>
                  <a:gd name="T93" fmla="*/ 694 h 1975"/>
                  <a:gd name="T94" fmla="*/ 106 w 1977"/>
                  <a:gd name="T95" fmla="*/ 515 h 1975"/>
                  <a:gd name="T96" fmla="*/ 54 w 1977"/>
                  <a:gd name="T97" fmla="*/ 487 h 1975"/>
                  <a:gd name="T98" fmla="*/ 20 w 1977"/>
                  <a:gd name="T99" fmla="*/ 446 h 1975"/>
                  <a:gd name="T100" fmla="*/ 2 w 1977"/>
                  <a:gd name="T101" fmla="*/ 398 h 1975"/>
                  <a:gd name="T102" fmla="*/ 0 w 1977"/>
                  <a:gd name="T103" fmla="*/ 372 h 1975"/>
                  <a:gd name="T104" fmla="*/ 6 w 1977"/>
                  <a:gd name="T105" fmla="*/ 322 h 1975"/>
                  <a:gd name="T106" fmla="*/ 27 w 1977"/>
                  <a:gd name="T107" fmla="*/ 277 h 1975"/>
                  <a:gd name="T108" fmla="*/ 60 w 1977"/>
                  <a:gd name="T109" fmla="*/ 241 h 1975"/>
                  <a:gd name="T110" fmla="*/ 103 w 1977"/>
                  <a:gd name="T111" fmla="*/ 218 h 1975"/>
                  <a:gd name="T112" fmla="*/ 157 w 1977"/>
                  <a:gd name="T113" fmla="*/ 216 h 1975"/>
                  <a:gd name="T114" fmla="*/ 632 w 1977"/>
                  <a:gd name="T115" fmla="*/ 369 h 1975"/>
                  <a:gd name="T116" fmla="*/ 919 w 1977"/>
                  <a:gd name="T117" fmla="*/ 95 h 1975"/>
                  <a:gd name="T118" fmla="*/ 992 w 1977"/>
                  <a:gd name="T119" fmla="*/ 40 h 1975"/>
                  <a:gd name="T120" fmla="*/ 1076 w 1977"/>
                  <a:gd name="T121" fmla="*/ 8 h 1975"/>
                  <a:gd name="T122" fmla="*/ 1163 w 1977"/>
                  <a:gd name="T123" fmla="*/ 0 h 1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77" h="1975">
                    <a:moveTo>
                      <a:pt x="1163" y="0"/>
                    </a:moveTo>
                    <a:lnTo>
                      <a:pt x="1204" y="7"/>
                    </a:lnTo>
                    <a:lnTo>
                      <a:pt x="1242" y="18"/>
                    </a:lnTo>
                    <a:lnTo>
                      <a:pt x="1251" y="19"/>
                    </a:lnTo>
                    <a:lnTo>
                      <a:pt x="1263" y="23"/>
                    </a:lnTo>
                    <a:lnTo>
                      <a:pt x="1455" y="90"/>
                    </a:lnTo>
                    <a:lnTo>
                      <a:pt x="1644" y="164"/>
                    </a:lnTo>
                    <a:lnTo>
                      <a:pt x="1833" y="242"/>
                    </a:lnTo>
                    <a:lnTo>
                      <a:pt x="1827" y="259"/>
                    </a:lnTo>
                    <a:lnTo>
                      <a:pt x="1824" y="275"/>
                    </a:lnTo>
                    <a:lnTo>
                      <a:pt x="1817" y="324"/>
                    </a:lnTo>
                    <a:lnTo>
                      <a:pt x="1817" y="370"/>
                    </a:lnTo>
                    <a:lnTo>
                      <a:pt x="1825" y="417"/>
                    </a:lnTo>
                    <a:lnTo>
                      <a:pt x="1838" y="462"/>
                    </a:lnTo>
                    <a:lnTo>
                      <a:pt x="1856" y="503"/>
                    </a:lnTo>
                    <a:lnTo>
                      <a:pt x="1879" y="543"/>
                    </a:lnTo>
                    <a:lnTo>
                      <a:pt x="1907" y="578"/>
                    </a:lnTo>
                    <a:lnTo>
                      <a:pt x="1940" y="611"/>
                    </a:lnTo>
                    <a:lnTo>
                      <a:pt x="1977" y="639"/>
                    </a:lnTo>
                    <a:lnTo>
                      <a:pt x="1963" y="634"/>
                    </a:lnTo>
                    <a:lnTo>
                      <a:pt x="1949" y="629"/>
                    </a:lnTo>
                    <a:lnTo>
                      <a:pt x="1798" y="558"/>
                    </a:lnTo>
                    <a:lnTo>
                      <a:pt x="1647" y="492"/>
                    </a:lnTo>
                    <a:lnTo>
                      <a:pt x="1493" y="430"/>
                    </a:lnTo>
                    <a:lnTo>
                      <a:pt x="1548" y="582"/>
                    </a:lnTo>
                    <a:lnTo>
                      <a:pt x="1560" y="599"/>
                    </a:lnTo>
                    <a:lnTo>
                      <a:pt x="1569" y="618"/>
                    </a:lnTo>
                    <a:lnTo>
                      <a:pt x="1611" y="715"/>
                    </a:lnTo>
                    <a:lnTo>
                      <a:pt x="1660" y="810"/>
                    </a:lnTo>
                    <a:lnTo>
                      <a:pt x="1713" y="904"/>
                    </a:lnTo>
                    <a:lnTo>
                      <a:pt x="1443" y="814"/>
                    </a:lnTo>
                    <a:lnTo>
                      <a:pt x="1405" y="805"/>
                    </a:lnTo>
                    <a:lnTo>
                      <a:pt x="1368" y="803"/>
                    </a:lnTo>
                    <a:lnTo>
                      <a:pt x="1333" y="808"/>
                    </a:lnTo>
                    <a:lnTo>
                      <a:pt x="1300" y="818"/>
                    </a:lnTo>
                    <a:lnTo>
                      <a:pt x="1269" y="834"/>
                    </a:lnTo>
                    <a:lnTo>
                      <a:pt x="1241" y="855"/>
                    </a:lnTo>
                    <a:lnTo>
                      <a:pt x="1216" y="881"/>
                    </a:lnTo>
                    <a:lnTo>
                      <a:pt x="1197" y="912"/>
                    </a:lnTo>
                    <a:lnTo>
                      <a:pt x="1182" y="946"/>
                    </a:lnTo>
                    <a:lnTo>
                      <a:pt x="1173" y="983"/>
                    </a:lnTo>
                    <a:lnTo>
                      <a:pt x="1170" y="1013"/>
                    </a:lnTo>
                    <a:lnTo>
                      <a:pt x="1170" y="1045"/>
                    </a:lnTo>
                    <a:lnTo>
                      <a:pt x="1177" y="1076"/>
                    </a:lnTo>
                    <a:lnTo>
                      <a:pt x="1186" y="1107"/>
                    </a:lnTo>
                    <a:lnTo>
                      <a:pt x="1201" y="1136"/>
                    </a:lnTo>
                    <a:lnTo>
                      <a:pt x="1220" y="1162"/>
                    </a:lnTo>
                    <a:lnTo>
                      <a:pt x="1245" y="1188"/>
                    </a:lnTo>
                    <a:lnTo>
                      <a:pt x="1275" y="1208"/>
                    </a:lnTo>
                    <a:lnTo>
                      <a:pt x="1151" y="1541"/>
                    </a:lnTo>
                    <a:lnTo>
                      <a:pt x="1023" y="1873"/>
                    </a:lnTo>
                    <a:lnTo>
                      <a:pt x="1008" y="1903"/>
                    </a:lnTo>
                    <a:lnTo>
                      <a:pt x="990" y="1927"/>
                    </a:lnTo>
                    <a:lnTo>
                      <a:pt x="968" y="1946"/>
                    </a:lnTo>
                    <a:lnTo>
                      <a:pt x="944" y="1960"/>
                    </a:lnTo>
                    <a:lnTo>
                      <a:pt x="917" y="1970"/>
                    </a:lnTo>
                    <a:lnTo>
                      <a:pt x="890" y="1975"/>
                    </a:lnTo>
                    <a:lnTo>
                      <a:pt x="862" y="1975"/>
                    </a:lnTo>
                    <a:lnTo>
                      <a:pt x="835" y="1972"/>
                    </a:lnTo>
                    <a:lnTo>
                      <a:pt x="809" y="1965"/>
                    </a:lnTo>
                    <a:lnTo>
                      <a:pt x="785" y="1954"/>
                    </a:lnTo>
                    <a:lnTo>
                      <a:pt x="763" y="1941"/>
                    </a:lnTo>
                    <a:lnTo>
                      <a:pt x="745" y="1923"/>
                    </a:lnTo>
                    <a:lnTo>
                      <a:pt x="730" y="1903"/>
                    </a:lnTo>
                    <a:lnTo>
                      <a:pt x="721" y="1878"/>
                    </a:lnTo>
                    <a:lnTo>
                      <a:pt x="716" y="1853"/>
                    </a:lnTo>
                    <a:lnTo>
                      <a:pt x="718" y="1824"/>
                    </a:lnTo>
                    <a:lnTo>
                      <a:pt x="727" y="1792"/>
                    </a:lnTo>
                    <a:lnTo>
                      <a:pt x="813" y="1569"/>
                    </a:lnTo>
                    <a:lnTo>
                      <a:pt x="899" y="1346"/>
                    </a:lnTo>
                    <a:lnTo>
                      <a:pt x="981" y="1122"/>
                    </a:lnTo>
                    <a:lnTo>
                      <a:pt x="1060" y="896"/>
                    </a:lnTo>
                    <a:lnTo>
                      <a:pt x="1042" y="874"/>
                    </a:lnTo>
                    <a:lnTo>
                      <a:pt x="1026" y="853"/>
                    </a:lnTo>
                    <a:lnTo>
                      <a:pt x="1013" y="834"/>
                    </a:lnTo>
                    <a:lnTo>
                      <a:pt x="1003" y="818"/>
                    </a:lnTo>
                    <a:lnTo>
                      <a:pt x="995" y="805"/>
                    </a:lnTo>
                    <a:lnTo>
                      <a:pt x="991" y="796"/>
                    </a:lnTo>
                    <a:lnTo>
                      <a:pt x="988" y="794"/>
                    </a:lnTo>
                    <a:lnTo>
                      <a:pt x="987" y="791"/>
                    </a:lnTo>
                    <a:lnTo>
                      <a:pt x="983" y="781"/>
                    </a:lnTo>
                    <a:lnTo>
                      <a:pt x="976" y="765"/>
                    </a:lnTo>
                    <a:lnTo>
                      <a:pt x="965" y="743"/>
                    </a:lnTo>
                    <a:lnTo>
                      <a:pt x="954" y="715"/>
                    </a:lnTo>
                    <a:lnTo>
                      <a:pt x="941" y="680"/>
                    </a:lnTo>
                    <a:lnTo>
                      <a:pt x="927" y="639"/>
                    </a:lnTo>
                    <a:lnTo>
                      <a:pt x="910" y="593"/>
                    </a:lnTo>
                    <a:lnTo>
                      <a:pt x="895" y="540"/>
                    </a:lnTo>
                    <a:lnTo>
                      <a:pt x="778" y="649"/>
                    </a:lnTo>
                    <a:lnTo>
                      <a:pt x="758" y="666"/>
                    </a:lnTo>
                    <a:lnTo>
                      <a:pt x="735" y="678"/>
                    </a:lnTo>
                    <a:lnTo>
                      <a:pt x="709" y="688"/>
                    </a:lnTo>
                    <a:lnTo>
                      <a:pt x="684" y="694"/>
                    </a:lnTo>
                    <a:lnTo>
                      <a:pt x="657" y="694"/>
                    </a:lnTo>
                    <a:lnTo>
                      <a:pt x="630" y="687"/>
                    </a:lnTo>
                    <a:lnTo>
                      <a:pt x="106" y="515"/>
                    </a:lnTo>
                    <a:lnTo>
                      <a:pt x="78" y="502"/>
                    </a:lnTo>
                    <a:lnTo>
                      <a:pt x="54" y="487"/>
                    </a:lnTo>
                    <a:lnTo>
                      <a:pt x="34" y="468"/>
                    </a:lnTo>
                    <a:lnTo>
                      <a:pt x="20" y="446"/>
                    </a:lnTo>
                    <a:lnTo>
                      <a:pt x="9" y="422"/>
                    </a:lnTo>
                    <a:lnTo>
                      <a:pt x="2" y="398"/>
                    </a:lnTo>
                    <a:lnTo>
                      <a:pt x="0" y="373"/>
                    </a:lnTo>
                    <a:lnTo>
                      <a:pt x="0" y="372"/>
                    </a:lnTo>
                    <a:lnTo>
                      <a:pt x="1" y="348"/>
                    </a:lnTo>
                    <a:lnTo>
                      <a:pt x="6" y="322"/>
                    </a:lnTo>
                    <a:lnTo>
                      <a:pt x="15" y="299"/>
                    </a:lnTo>
                    <a:lnTo>
                      <a:pt x="27" y="277"/>
                    </a:lnTo>
                    <a:lnTo>
                      <a:pt x="42" y="258"/>
                    </a:lnTo>
                    <a:lnTo>
                      <a:pt x="60" y="241"/>
                    </a:lnTo>
                    <a:lnTo>
                      <a:pt x="80" y="227"/>
                    </a:lnTo>
                    <a:lnTo>
                      <a:pt x="103" y="218"/>
                    </a:lnTo>
                    <a:lnTo>
                      <a:pt x="129" y="215"/>
                    </a:lnTo>
                    <a:lnTo>
                      <a:pt x="157" y="216"/>
                    </a:lnTo>
                    <a:lnTo>
                      <a:pt x="188" y="222"/>
                    </a:lnTo>
                    <a:lnTo>
                      <a:pt x="632" y="369"/>
                    </a:lnTo>
                    <a:lnTo>
                      <a:pt x="890" y="130"/>
                    </a:lnTo>
                    <a:lnTo>
                      <a:pt x="919" y="95"/>
                    </a:lnTo>
                    <a:lnTo>
                      <a:pt x="954" y="65"/>
                    </a:lnTo>
                    <a:lnTo>
                      <a:pt x="992" y="40"/>
                    </a:lnTo>
                    <a:lnTo>
                      <a:pt x="1033" y="21"/>
                    </a:lnTo>
                    <a:lnTo>
                      <a:pt x="1076" y="8"/>
                    </a:lnTo>
                    <a:lnTo>
                      <a:pt x="1118" y="0"/>
                    </a:lnTo>
                    <a:lnTo>
                      <a:pt x="1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3" name="Freeform 40">
                <a:extLst>
                  <a:ext uri="{FF2B5EF4-FFF2-40B4-BE49-F238E27FC236}">
                    <a16:creationId xmlns:a16="http://schemas.microsoft.com/office/drawing/2014/main" id="{A5CF03DC-F7F6-4239-A206-18AB79F6B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4757738"/>
                <a:ext cx="311150" cy="307975"/>
              </a:xfrm>
              <a:custGeom>
                <a:avLst/>
                <a:gdLst>
                  <a:gd name="T0" fmla="*/ 295 w 588"/>
                  <a:gd name="T1" fmla="*/ 0 h 581"/>
                  <a:gd name="T2" fmla="*/ 342 w 588"/>
                  <a:gd name="T3" fmla="*/ 4 h 581"/>
                  <a:gd name="T4" fmla="*/ 387 w 588"/>
                  <a:gd name="T5" fmla="*/ 15 h 581"/>
                  <a:gd name="T6" fmla="*/ 429 w 588"/>
                  <a:gd name="T7" fmla="*/ 33 h 581"/>
                  <a:gd name="T8" fmla="*/ 468 w 588"/>
                  <a:gd name="T9" fmla="*/ 55 h 581"/>
                  <a:gd name="T10" fmla="*/ 502 w 588"/>
                  <a:gd name="T11" fmla="*/ 85 h 581"/>
                  <a:gd name="T12" fmla="*/ 532 w 588"/>
                  <a:gd name="T13" fmla="*/ 119 h 581"/>
                  <a:gd name="T14" fmla="*/ 555 w 588"/>
                  <a:gd name="T15" fmla="*/ 157 h 581"/>
                  <a:gd name="T16" fmla="*/ 573 w 588"/>
                  <a:gd name="T17" fmla="*/ 199 h 581"/>
                  <a:gd name="T18" fmla="*/ 584 w 588"/>
                  <a:gd name="T19" fmla="*/ 243 h 581"/>
                  <a:gd name="T20" fmla="*/ 588 w 588"/>
                  <a:gd name="T21" fmla="*/ 291 h 581"/>
                  <a:gd name="T22" fmla="*/ 584 w 588"/>
                  <a:gd name="T23" fmla="*/ 338 h 581"/>
                  <a:gd name="T24" fmla="*/ 573 w 588"/>
                  <a:gd name="T25" fmla="*/ 382 h 581"/>
                  <a:gd name="T26" fmla="*/ 555 w 588"/>
                  <a:gd name="T27" fmla="*/ 424 h 581"/>
                  <a:gd name="T28" fmla="*/ 532 w 588"/>
                  <a:gd name="T29" fmla="*/ 462 h 581"/>
                  <a:gd name="T30" fmla="*/ 502 w 588"/>
                  <a:gd name="T31" fmla="*/ 496 h 581"/>
                  <a:gd name="T32" fmla="*/ 468 w 588"/>
                  <a:gd name="T33" fmla="*/ 526 h 581"/>
                  <a:gd name="T34" fmla="*/ 429 w 588"/>
                  <a:gd name="T35" fmla="*/ 548 h 581"/>
                  <a:gd name="T36" fmla="*/ 387 w 588"/>
                  <a:gd name="T37" fmla="*/ 566 h 581"/>
                  <a:gd name="T38" fmla="*/ 342 w 588"/>
                  <a:gd name="T39" fmla="*/ 578 h 581"/>
                  <a:gd name="T40" fmla="*/ 295 w 588"/>
                  <a:gd name="T41" fmla="*/ 581 h 581"/>
                  <a:gd name="T42" fmla="*/ 247 w 588"/>
                  <a:gd name="T43" fmla="*/ 578 h 581"/>
                  <a:gd name="T44" fmla="*/ 201 w 588"/>
                  <a:gd name="T45" fmla="*/ 566 h 581"/>
                  <a:gd name="T46" fmla="*/ 159 w 588"/>
                  <a:gd name="T47" fmla="*/ 548 h 581"/>
                  <a:gd name="T48" fmla="*/ 120 w 588"/>
                  <a:gd name="T49" fmla="*/ 526 h 581"/>
                  <a:gd name="T50" fmla="*/ 87 w 588"/>
                  <a:gd name="T51" fmla="*/ 496 h 581"/>
                  <a:gd name="T52" fmla="*/ 58 w 588"/>
                  <a:gd name="T53" fmla="*/ 462 h 581"/>
                  <a:gd name="T54" fmla="*/ 33 w 588"/>
                  <a:gd name="T55" fmla="*/ 424 h 581"/>
                  <a:gd name="T56" fmla="*/ 15 w 588"/>
                  <a:gd name="T57" fmla="*/ 382 h 581"/>
                  <a:gd name="T58" fmla="*/ 4 w 588"/>
                  <a:gd name="T59" fmla="*/ 338 h 581"/>
                  <a:gd name="T60" fmla="*/ 0 w 588"/>
                  <a:gd name="T61" fmla="*/ 291 h 581"/>
                  <a:gd name="T62" fmla="*/ 4 w 588"/>
                  <a:gd name="T63" fmla="*/ 243 h 581"/>
                  <a:gd name="T64" fmla="*/ 15 w 588"/>
                  <a:gd name="T65" fmla="*/ 199 h 581"/>
                  <a:gd name="T66" fmla="*/ 33 w 588"/>
                  <a:gd name="T67" fmla="*/ 157 h 581"/>
                  <a:gd name="T68" fmla="*/ 58 w 588"/>
                  <a:gd name="T69" fmla="*/ 119 h 581"/>
                  <a:gd name="T70" fmla="*/ 87 w 588"/>
                  <a:gd name="T71" fmla="*/ 85 h 581"/>
                  <a:gd name="T72" fmla="*/ 120 w 588"/>
                  <a:gd name="T73" fmla="*/ 55 h 581"/>
                  <a:gd name="T74" fmla="*/ 159 w 588"/>
                  <a:gd name="T75" fmla="*/ 33 h 581"/>
                  <a:gd name="T76" fmla="*/ 201 w 588"/>
                  <a:gd name="T77" fmla="*/ 15 h 581"/>
                  <a:gd name="T78" fmla="*/ 247 w 588"/>
                  <a:gd name="T79" fmla="*/ 4 h 581"/>
                  <a:gd name="T80" fmla="*/ 295 w 588"/>
                  <a:gd name="T81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8" h="581">
                    <a:moveTo>
                      <a:pt x="295" y="0"/>
                    </a:moveTo>
                    <a:lnTo>
                      <a:pt x="342" y="4"/>
                    </a:lnTo>
                    <a:lnTo>
                      <a:pt x="387" y="15"/>
                    </a:lnTo>
                    <a:lnTo>
                      <a:pt x="429" y="33"/>
                    </a:lnTo>
                    <a:lnTo>
                      <a:pt x="468" y="55"/>
                    </a:lnTo>
                    <a:lnTo>
                      <a:pt x="502" y="85"/>
                    </a:lnTo>
                    <a:lnTo>
                      <a:pt x="532" y="119"/>
                    </a:lnTo>
                    <a:lnTo>
                      <a:pt x="555" y="157"/>
                    </a:lnTo>
                    <a:lnTo>
                      <a:pt x="573" y="199"/>
                    </a:lnTo>
                    <a:lnTo>
                      <a:pt x="584" y="243"/>
                    </a:lnTo>
                    <a:lnTo>
                      <a:pt x="588" y="291"/>
                    </a:lnTo>
                    <a:lnTo>
                      <a:pt x="584" y="338"/>
                    </a:lnTo>
                    <a:lnTo>
                      <a:pt x="573" y="382"/>
                    </a:lnTo>
                    <a:lnTo>
                      <a:pt x="555" y="424"/>
                    </a:lnTo>
                    <a:lnTo>
                      <a:pt x="532" y="462"/>
                    </a:lnTo>
                    <a:lnTo>
                      <a:pt x="502" y="496"/>
                    </a:lnTo>
                    <a:lnTo>
                      <a:pt x="468" y="526"/>
                    </a:lnTo>
                    <a:lnTo>
                      <a:pt x="429" y="548"/>
                    </a:lnTo>
                    <a:lnTo>
                      <a:pt x="387" y="566"/>
                    </a:lnTo>
                    <a:lnTo>
                      <a:pt x="342" y="578"/>
                    </a:lnTo>
                    <a:lnTo>
                      <a:pt x="295" y="581"/>
                    </a:lnTo>
                    <a:lnTo>
                      <a:pt x="247" y="578"/>
                    </a:lnTo>
                    <a:lnTo>
                      <a:pt x="201" y="566"/>
                    </a:lnTo>
                    <a:lnTo>
                      <a:pt x="159" y="548"/>
                    </a:lnTo>
                    <a:lnTo>
                      <a:pt x="120" y="526"/>
                    </a:lnTo>
                    <a:lnTo>
                      <a:pt x="87" y="496"/>
                    </a:lnTo>
                    <a:lnTo>
                      <a:pt x="58" y="462"/>
                    </a:lnTo>
                    <a:lnTo>
                      <a:pt x="33" y="424"/>
                    </a:lnTo>
                    <a:lnTo>
                      <a:pt x="15" y="382"/>
                    </a:lnTo>
                    <a:lnTo>
                      <a:pt x="4" y="338"/>
                    </a:lnTo>
                    <a:lnTo>
                      <a:pt x="0" y="291"/>
                    </a:lnTo>
                    <a:lnTo>
                      <a:pt x="4" y="243"/>
                    </a:lnTo>
                    <a:lnTo>
                      <a:pt x="15" y="199"/>
                    </a:lnTo>
                    <a:lnTo>
                      <a:pt x="33" y="157"/>
                    </a:lnTo>
                    <a:lnTo>
                      <a:pt x="58" y="119"/>
                    </a:lnTo>
                    <a:lnTo>
                      <a:pt x="87" y="85"/>
                    </a:lnTo>
                    <a:lnTo>
                      <a:pt x="120" y="55"/>
                    </a:lnTo>
                    <a:lnTo>
                      <a:pt x="159" y="33"/>
                    </a:lnTo>
                    <a:lnTo>
                      <a:pt x="201" y="15"/>
                    </a:lnTo>
                    <a:lnTo>
                      <a:pt x="247" y="4"/>
                    </a:lnTo>
                    <a:lnTo>
                      <a:pt x="2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4" name="Freeform 41">
                <a:extLst>
                  <a:ext uri="{FF2B5EF4-FFF2-40B4-BE49-F238E27FC236}">
                    <a16:creationId xmlns:a16="http://schemas.microsoft.com/office/drawing/2014/main" id="{68CD12A1-ADE4-4E39-8B70-6B1F7835A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4" y="5143088"/>
                <a:ext cx="874713" cy="978313"/>
              </a:xfrm>
              <a:custGeom>
                <a:avLst/>
                <a:gdLst>
                  <a:gd name="T0" fmla="*/ 1243 w 2301"/>
                  <a:gd name="T1" fmla="*/ 18 h 1976"/>
                  <a:gd name="T2" fmla="*/ 1690 w 2301"/>
                  <a:gd name="T3" fmla="*/ 180 h 1976"/>
                  <a:gd name="T4" fmla="*/ 2130 w 2301"/>
                  <a:gd name="T5" fmla="*/ 382 h 1976"/>
                  <a:gd name="T6" fmla="*/ 2176 w 2301"/>
                  <a:gd name="T7" fmla="*/ 444 h 1976"/>
                  <a:gd name="T8" fmla="*/ 2178 w 2301"/>
                  <a:gd name="T9" fmla="*/ 516 h 1976"/>
                  <a:gd name="T10" fmla="*/ 2144 w 2301"/>
                  <a:gd name="T11" fmla="*/ 583 h 1976"/>
                  <a:gd name="T12" fmla="*/ 2085 w 2301"/>
                  <a:gd name="T13" fmla="*/ 630 h 1976"/>
                  <a:gd name="T14" fmla="*/ 2007 w 2301"/>
                  <a:gd name="T15" fmla="*/ 644 h 1976"/>
                  <a:gd name="T16" fmla="*/ 1798 w 2301"/>
                  <a:gd name="T17" fmla="*/ 558 h 1976"/>
                  <a:gd name="T18" fmla="*/ 1549 w 2301"/>
                  <a:gd name="T19" fmla="*/ 582 h 1976"/>
                  <a:gd name="T20" fmla="*/ 1613 w 2301"/>
                  <a:gd name="T21" fmla="*/ 718 h 1976"/>
                  <a:gd name="T22" fmla="*/ 1774 w 2301"/>
                  <a:gd name="T23" fmla="*/ 1003 h 1976"/>
                  <a:gd name="T24" fmla="*/ 1965 w 2301"/>
                  <a:gd name="T25" fmla="*/ 991 h 1976"/>
                  <a:gd name="T26" fmla="*/ 2088 w 2301"/>
                  <a:gd name="T27" fmla="*/ 909 h 1976"/>
                  <a:gd name="T28" fmla="*/ 2172 w 2301"/>
                  <a:gd name="T29" fmla="*/ 909 h 1976"/>
                  <a:gd name="T30" fmla="*/ 2245 w 2301"/>
                  <a:gd name="T31" fmla="*/ 947 h 1976"/>
                  <a:gd name="T32" fmla="*/ 2292 w 2301"/>
                  <a:gd name="T33" fmla="*/ 1009 h 1976"/>
                  <a:gd name="T34" fmla="*/ 2298 w 2301"/>
                  <a:gd name="T35" fmla="*/ 1083 h 1976"/>
                  <a:gd name="T36" fmla="*/ 2248 w 2301"/>
                  <a:gd name="T37" fmla="*/ 1154 h 1976"/>
                  <a:gd name="T38" fmla="*/ 2066 w 2301"/>
                  <a:gd name="T39" fmla="*/ 1301 h 1976"/>
                  <a:gd name="T40" fmla="*/ 1873 w 2301"/>
                  <a:gd name="T41" fmla="*/ 1434 h 1976"/>
                  <a:gd name="T42" fmla="*/ 1773 w 2301"/>
                  <a:gd name="T43" fmla="*/ 1451 h 1976"/>
                  <a:gd name="T44" fmla="*/ 1686 w 2301"/>
                  <a:gd name="T45" fmla="*/ 1406 h 1976"/>
                  <a:gd name="T46" fmla="*/ 1523 w 2301"/>
                  <a:gd name="T47" fmla="*/ 1174 h 1976"/>
                  <a:gd name="T48" fmla="*/ 1372 w 2301"/>
                  <a:gd name="T49" fmla="*/ 975 h 1976"/>
                  <a:gd name="T50" fmla="*/ 1276 w 2301"/>
                  <a:gd name="T51" fmla="*/ 1208 h 1976"/>
                  <a:gd name="T52" fmla="*/ 1024 w 2301"/>
                  <a:gd name="T53" fmla="*/ 1873 h 1976"/>
                  <a:gd name="T54" fmla="*/ 969 w 2301"/>
                  <a:gd name="T55" fmla="*/ 1946 h 1976"/>
                  <a:gd name="T56" fmla="*/ 890 w 2301"/>
                  <a:gd name="T57" fmla="*/ 1975 h 1976"/>
                  <a:gd name="T58" fmla="*/ 810 w 2301"/>
                  <a:gd name="T59" fmla="*/ 1966 h 1976"/>
                  <a:gd name="T60" fmla="*/ 746 w 2301"/>
                  <a:gd name="T61" fmla="*/ 1923 h 1976"/>
                  <a:gd name="T62" fmla="*/ 716 w 2301"/>
                  <a:gd name="T63" fmla="*/ 1853 h 1976"/>
                  <a:gd name="T64" fmla="*/ 814 w 2301"/>
                  <a:gd name="T65" fmla="*/ 1569 h 1976"/>
                  <a:gd name="T66" fmla="*/ 1061 w 2301"/>
                  <a:gd name="T67" fmla="*/ 896 h 1976"/>
                  <a:gd name="T68" fmla="*/ 1013 w 2301"/>
                  <a:gd name="T69" fmla="*/ 834 h 1976"/>
                  <a:gd name="T70" fmla="*/ 990 w 2301"/>
                  <a:gd name="T71" fmla="*/ 796 h 1976"/>
                  <a:gd name="T72" fmla="*/ 983 w 2301"/>
                  <a:gd name="T73" fmla="*/ 781 h 1976"/>
                  <a:gd name="T74" fmla="*/ 954 w 2301"/>
                  <a:gd name="T75" fmla="*/ 715 h 1976"/>
                  <a:gd name="T76" fmla="*/ 911 w 2301"/>
                  <a:gd name="T77" fmla="*/ 593 h 1976"/>
                  <a:gd name="T78" fmla="*/ 758 w 2301"/>
                  <a:gd name="T79" fmla="*/ 666 h 1976"/>
                  <a:gd name="T80" fmla="*/ 684 w 2301"/>
                  <a:gd name="T81" fmla="*/ 694 h 1976"/>
                  <a:gd name="T82" fmla="*/ 107 w 2301"/>
                  <a:gd name="T83" fmla="*/ 515 h 1976"/>
                  <a:gd name="T84" fmla="*/ 35 w 2301"/>
                  <a:gd name="T85" fmla="*/ 468 h 1976"/>
                  <a:gd name="T86" fmla="*/ 3 w 2301"/>
                  <a:gd name="T87" fmla="*/ 398 h 1976"/>
                  <a:gd name="T88" fmla="*/ 7 w 2301"/>
                  <a:gd name="T89" fmla="*/ 322 h 1976"/>
                  <a:gd name="T90" fmla="*/ 43 w 2301"/>
                  <a:gd name="T91" fmla="*/ 258 h 1976"/>
                  <a:gd name="T92" fmla="*/ 104 w 2301"/>
                  <a:gd name="T93" fmla="*/ 218 h 1976"/>
                  <a:gd name="T94" fmla="*/ 189 w 2301"/>
                  <a:gd name="T95" fmla="*/ 222 h 1976"/>
                  <a:gd name="T96" fmla="*/ 920 w 2301"/>
                  <a:gd name="T97" fmla="*/ 95 h 1976"/>
                  <a:gd name="T98" fmla="*/ 1034 w 2301"/>
                  <a:gd name="T99" fmla="*/ 21 h 1976"/>
                  <a:gd name="T100" fmla="*/ 1163 w 2301"/>
                  <a:gd name="T101" fmla="*/ 0 h 1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01" h="1976">
                    <a:moveTo>
                      <a:pt x="1163" y="0"/>
                    </a:moveTo>
                    <a:lnTo>
                      <a:pt x="1204" y="7"/>
                    </a:lnTo>
                    <a:lnTo>
                      <a:pt x="1243" y="18"/>
                    </a:lnTo>
                    <a:lnTo>
                      <a:pt x="1263" y="22"/>
                    </a:lnTo>
                    <a:lnTo>
                      <a:pt x="1477" y="98"/>
                    </a:lnTo>
                    <a:lnTo>
                      <a:pt x="1690" y="180"/>
                    </a:lnTo>
                    <a:lnTo>
                      <a:pt x="1898" y="270"/>
                    </a:lnTo>
                    <a:lnTo>
                      <a:pt x="2105" y="367"/>
                    </a:lnTo>
                    <a:lnTo>
                      <a:pt x="2130" y="382"/>
                    </a:lnTo>
                    <a:lnTo>
                      <a:pt x="2151" y="401"/>
                    </a:lnTo>
                    <a:lnTo>
                      <a:pt x="2166" y="422"/>
                    </a:lnTo>
                    <a:lnTo>
                      <a:pt x="2176" y="444"/>
                    </a:lnTo>
                    <a:lnTo>
                      <a:pt x="2181" y="468"/>
                    </a:lnTo>
                    <a:lnTo>
                      <a:pt x="2181" y="492"/>
                    </a:lnTo>
                    <a:lnTo>
                      <a:pt x="2178" y="516"/>
                    </a:lnTo>
                    <a:lnTo>
                      <a:pt x="2170" y="540"/>
                    </a:lnTo>
                    <a:lnTo>
                      <a:pt x="2160" y="562"/>
                    </a:lnTo>
                    <a:lnTo>
                      <a:pt x="2144" y="583"/>
                    </a:lnTo>
                    <a:lnTo>
                      <a:pt x="2128" y="602"/>
                    </a:lnTo>
                    <a:lnTo>
                      <a:pt x="2107" y="618"/>
                    </a:lnTo>
                    <a:lnTo>
                      <a:pt x="2085" y="630"/>
                    </a:lnTo>
                    <a:lnTo>
                      <a:pt x="2060" y="640"/>
                    </a:lnTo>
                    <a:lnTo>
                      <a:pt x="2034" y="644"/>
                    </a:lnTo>
                    <a:lnTo>
                      <a:pt x="2007" y="644"/>
                    </a:lnTo>
                    <a:lnTo>
                      <a:pt x="1978" y="639"/>
                    </a:lnTo>
                    <a:lnTo>
                      <a:pt x="1948" y="628"/>
                    </a:lnTo>
                    <a:lnTo>
                      <a:pt x="1798" y="558"/>
                    </a:lnTo>
                    <a:lnTo>
                      <a:pt x="1647" y="492"/>
                    </a:lnTo>
                    <a:lnTo>
                      <a:pt x="1494" y="429"/>
                    </a:lnTo>
                    <a:lnTo>
                      <a:pt x="1549" y="582"/>
                    </a:lnTo>
                    <a:lnTo>
                      <a:pt x="1560" y="599"/>
                    </a:lnTo>
                    <a:lnTo>
                      <a:pt x="1569" y="618"/>
                    </a:lnTo>
                    <a:lnTo>
                      <a:pt x="1613" y="718"/>
                    </a:lnTo>
                    <a:lnTo>
                      <a:pt x="1661" y="815"/>
                    </a:lnTo>
                    <a:lnTo>
                      <a:pt x="1717" y="910"/>
                    </a:lnTo>
                    <a:lnTo>
                      <a:pt x="1774" y="1003"/>
                    </a:lnTo>
                    <a:lnTo>
                      <a:pt x="1836" y="1094"/>
                    </a:lnTo>
                    <a:lnTo>
                      <a:pt x="1901" y="1043"/>
                    </a:lnTo>
                    <a:lnTo>
                      <a:pt x="1965" y="991"/>
                    </a:lnTo>
                    <a:lnTo>
                      <a:pt x="2032" y="939"/>
                    </a:lnTo>
                    <a:lnTo>
                      <a:pt x="2058" y="920"/>
                    </a:lnTo>
                    <a:lnTo>
                      <a:pt x="2088" y="909"/>
                    </a:lnTo>
                    <a:lnTo>
                      <a:pt x="2116" y="904"/>
                    </a:lnTo>
                    <a:lnTo>
                      <a:pt x="2144" y="904"/>
                    </a:lnTo>
                    <a:lnTo>
                      <a:pt x="2172" y="909"/>
                    </a:lnTo>
                    <a:lnTo>
                      <a:pt x="2199" y="918"/>
                    </a:lnTo>
                    <a:lnTo>
                      <a:pt x="2224" y="931"/>
                    </a:lnTo>
                    <a:lnTo>
                      <a:pt x="2245" y="947"/>
                    </a:lnTo>
                    <a:lnTo>
                      <a:pt x="2265" y="965"/>
                    </a:lnTo>
                    <a:lnTo>
                      <a:pt x="2280" y="986"/>
                    </a:lnTo>
                    <a:lnTo>
                      <a:pt x="2292" y="1009"/>
                    </a:lnTo>
                    <a:lnTo>
                      <a:pt x="2299" y="1033"/>
                    </a:lnTo>
                    <a:lnTo>
                      <a:pt x="2301" y="1059"/>
                    </a:lnTo>
                    <a:lnTo>
                      <a:pt x="2298" y="1083"/>
                    </a:lnTo>
                    <a:lnTo>
                      <a:pt x="2288" y="1108"/>
                    </a:lnTo>
                    <a:lnTo>
                      <a:pt x="2271" y="1131"/>
                    </a:lnTo>
                    <a:lnTo>
                      <a:pt x="2248" y="1154"/>
                    </a:lnTo>
                    <a:lnTo>
                      <a:pt x="2187" y="1203"/>
                    </a:lnTo>
                    <a:lnTo>
                      <a:pt x="2126" y="1252"/>
                    </a:lnTo>
                    <a:lnTo>
                      <a:pt x="2066" y="1301"/>
                    </a:lnTo>
                    <a:lnTo>
                      <a:pt x="2003" y="1348"/>
                    </a:lnTo>
                    <a:lnTo>
                      <a:pt x="1939" y="1392"/>
                    </a:lnTo>
                    <a:lnTo>
                      <a:pt x="1873" y="1434"/>
                    </a:lnTo>
                    <a:lnTo>
                      <a:pt x="1838" y="1448"/>
                    </a:lnTo>
                    <a:lnTo>
                      <a:pt x="1805" y="1454"/>
                    </a:lnTo>
                    <a:lnTo>
                      <a:pt x="1773" y="1451"/>
                    </a:lnTo>
                    <a:lnTo>
                      <a:pt x="1741" y="1443"/>
                    </a:lnTo>
                    <a:lnTo>
                      <a:pt x="1711" y="1427"/>
                    </a:lnTo>
                    <a:lnTo>
                      <a:pt x="1686" y="1406"/>
                    </a:lnTo>
                    <a:lnTo>
                      <a:pt x="1663" y="1379"/>
                    </a:lnTo>
                    <a:lnTo>
                      <a:pt x="1591" y="1278"/>
                    </a:lnTo>
                    <a:lnTo>
                      <a:pt x="1523" y="1174"/>
                    </a:lnTo>
                    <a:lnTo>
                      <a:pt x="1458" y="1070"/>
                    </a:lnTo>
                    <a:lnTo>
                      <a:pt x="1398" y="964"/>
                    </a:lnTo>
                    <a:lnTo>
                      <a:pt x="1372" y="975"/>
                    </a:lnTo>
                    <a:lnTo>
                      <a:pt x="1363" y="980"/>
                    </a:lnTo>
                    <a:lnTo>
                      <a:pt x="1354" y="984"/>
                    </a:lnTo>
                    <a:lnTo>
                      <a:pt x="1276" y="1208"/>
                    </a:lnTo>
                    <a:lnTo>
                      <a:pt x="1194" y="1430"/>
                    </a:lnTo>
                    <a:lnTo>
                      <a:pt x="1109" y="1652"/>
                    </a:lnTo>
                    <a:lnTo>
                      <a:pt x="1024" y="1873"/>
                    </a:lnTo>
                    <a:lnTo>
                      <a:pt x="1008" y="1903"/>
                    </a:lnTo>
                    <a:lnTo>
                      <a:pt x="990" y="1927"/>
                    </a:lnTo>
                    <a:lnTo>
                      <a:pt x="969" y="1946"/>
                    </a:lnTo>
                    <a:lnTo>
                      <a:pt x="944" y="1960"/>
                    </a:lnTo>
                    <a:lnTo>
                      <a:pt x="917" y="1970"/>
                    </a:lnTo>
                    <a:lnTo>
                      <a:pt x="890" y="1975"/>
                    </a:lnTo>
                    <a:lnTo>
                      <a:pt x="862" y="1976"/>
                    </a:lnTo>
                    <a:lnTo>
                      <a:pt x="835" y="1972"/>
                    </a:lnTo>
                    <a:lnTo>
                      <a:pt x="810" y="1966"/>
                    </a:lnTo>
                    <a:lnTo>
                      <a:pt x="785" y="1955"/>
                    </a:lnTo>
                    <a:lnTo>
                      <a:pt x="764" y="1941"/>
                    </a:lnTo>
                    <a:lnTo>
                      <a:pt x="746" y="1923"/>
                    </a:lnTo>
                    <a:lnTo>
                      <a:pt x="730" y="1903"/>
                    </a:lnTo>
                    <a:lnTo>
                      <a:pt x="721" y="1879"/>
                    </a:lnTo>
                    <a:lnTo>
                      <a:pt x="716" y="1853"/>
                    </a:lnTo>
                    <a:lnTo>
                      <a:pt x="719" y="1824"/>
                    </a:lnTo>
                    <a:lnTo>
                      <a:pt x="728" y="1792"/>
                    </a:lnTo>
                    <a:lnTo>
                      <a:pt x="814" y="1569"/>
                    </a:lnTo>
                    <a:lnTo>
                      <a:pt x="899" y="1346"/>
                    </a:lnTo>
                    <a:lnTo>
                      <a:pt x="981" y="1122"/>
                    </a:lnTo>
                    <a:lnTo>
                      <a:pt x="1061" y="896"/>
                    </a:lnTo>
                    <a:lnTo>
                      <a:pt x="1042" y="874"/>
                    </a:lnTo>
                    <a:lnTo>
                      <a:pt x="1026" y="853"/>
                    </a:lnTo>
                    <a:lnTo>
                      <a:pt x="1013" y="834"/>
                    </a:lnTo>
                    <a:lnTo>
                      <a:pt x="1003" y="818"/>
                    </a:lnTo>
                    <a:lnTo>
                      <a:pt x="995" y="805"/>
                    </a:lnTo>
                    <a:lnTo>
                      <a:pt x="990" y="796"/>
                    </a:lnTo>
                    <a:lnTo>
                      <a:pt x="989" y="794"/>
                    </a:lnTo>
                    <a:lnTo>
                      <a:pt x="988" y="791"/>
                    </a:lnTo>
                    <a:lnTo>
                      <a:pt x="983" y="781"/>
                    </a:lnTo>
                    <a:lnTo>
                      <a:pt x="976" y="765"/>
                    </a:lnTo>
                    <a:lnTo>
                      <a:pt x="966" y="743"/>
                    </a:lnTo>
                    <a:lnTo>
                      <a:pt x="954" y="715"/>
                    </a:lnTo>
                    <a:lnTo>
                      <a:pt x="942" y="680"/>
                    </a:lnTo>
                    <a:lnTo>
                      <a:pt x="928" y="639"/>
                    </a:lnTo>
                    <a:lnTo>
                      <a:pt x="911" y="593"/>
                    </a:lnTo>
                    <a:lnTo>
                      <a:pt x="896" y="540"/>
                    </a:lnTo>
                    <a:lnTo>
                      <a:pt x="779" y="649"/>
                    </a:lnTo>
                    <a:lnTo>
                      <a:pt x="758" y="666"/>
                    </a:lnTo>
                    <a:lnTo>
                      <a:pt x="735" y="678"/>
                    </a:lnTo>
                    <a:lnTo>
                      <a:pt x="710" y="689"/>
                    </a:lnTo>
                    <a:lnTo>
                      <a:pt x="684" y="694"/>
                    </a:lnTo>
                    <a:lnTo>
                      <a:pt x="657" y="694"/>
                    </a:lnTo>
                    <a:lnTo>
                      <a:pt x="630" y="687"/>
                    </a:lnTo>
                    <a:lnTo>
                      <a:pt x="107" y="515"/>
                    </a:lnTo>
                    <a:lnTo>
                      <a:pt x="78" y="504"/>
                    </a:lnTo>
                    <a:lnTo>
                      <a:pt x="54" y="487"/>
                    </a:lnTo>
                    <a:lnTo>
                      <a:pt x="35" y="468"/>
                    </a:lnTo>
                    <a:lnTo>
                      <a:pt x="19" y="446"/>
                    </a:lnTo>
                    <a:lnTo>
                      <a:pt x="9" y="422"/>
                    </a:lnTo>
                    <a:lnTo>
                      <a:pt x="3" y="398"/>
                    </a:lnTo>
                    <a:lnTo>
                      <a:pt x="0" y="373"/>
                    </a:lnTo>
                    <a:lnTo>
                      <a:pt x="2" y="348"/>
                    </a:lnTo>
                    <a:lnTo>
                      <a:pt x="7" y="322"/>
                    </a:lnTo>
                    <a:lnTo>
                      <a:pt x="16" y="299"/>
                    </a:lnTo>
                    <a:lnTo>
                      <a:pt x="27" y="277"/>
                    </a:lnTo>
                    <a:lnTo>
                      <a:pt x="43" y="258"/>
                    </a:lnTo>
                    <a:lnTo>
                      <a:pt x="60" y="241"/>
                    </a:lnTo>
                    <a:lnTo>
                      <a:pt x="81" y="227"/>
                    </a:lnTo>
                    <a:lnTo>
                      <a:pt x="104" y="218"/>
                    </a:lnTo>
                    <a:lnTo>
                      <a:pt x="130" y="215"/>
                    </a:lnTo>
                    <a:lnTo>
                      <a:pt x="158" y="216"/>
                    </a:lnTo>
                    <a:lnTo>
                      <a:pt x="189" y="222"/>
                    </a:lnTo>
                    <a:lnTo>
                      <a:pt x="632" y="369"/>
                    </a:lnTo>
                    <a:lnTo>
                      <a:pt x="890" y="130"/>
                    </a:lnTo>
                    <a:lnTo>
                      <a:pt x="920" y="95"/>
                    </a:lnTo>
                    <a:lnTo>
                      <a:pt x="954" y="65"/>
                    </a:lnTo>
                    <a:lnTo>
                      <a:pt x="993" y="40"/>
                    </a:lnTo>
                    <a:lnTo>
                      <a:pt x="1034" y="21"/>
                    </a:lnTo>
                    <a:lnTo>
                      <a:pt x="1076" y="8"/>
                    </a:lnTo>
                    <a:lnTo>
                      <a:pt x="1118" y="2"/>
                    </a:lnTo>
                    <a:lnTo>
                      <a:pt x="1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5" name="Freeform 42">
                <a:extLst>
                  <a:ext uri="{FF2B5EF4-FFF2-40B4-BE49-F238E27FC236}">
                    <a16:creationId xmlns:a16="http://schemas.microsoft.com/office/drawing/2014/main" id="{1A09D982-1995-4FF7-A5F7-CAF85922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1000" y="3975100"/>
                <a:ext cx="309562" cy="307975"/>
              </a:xfrm>
              <a:custGeom>
                <a:avLst/>
                <a:gdLst>
                  <a:gd name="T0" fmla="*/ 293 w 587"/>
                  <a:gd name="T1" fmla="*/ 0 h 581"/>
                  <a:gd name="T2" fmla="*/ 341 w 587"/>
                  <a:gd name="T3" fmla="*/ 4 h 581"/>
                  <a:gd name="T4" fmla="*/ 385 w 587"/>
                  <a:gd name="T5" fmla="*/ 15 h 581"/>
                  <a:gd name="T6" fmla="*/ 428 w 587"/>
                  <a:gd name="T7" fmla="*/ 33 h 581"/>
                  <a:gd name="T8" fmla="*/ 466 w 587"/>
                  <a:gd name="T9" fmla="*/ 56 h 581"/>
                  <a:gd name="T10" fmla="*/ 501 w 587"/>
                  <a:gd name="T11" fmla="*/ 85 h 581"/>
                  <a:gd name="T12" fmla="*/ 530 w 587"/>
                  <a:gd name="T13" fmla="*/ 119 h 581"/>
                  <a:gd name="T14" fmla="*/ 553 w 587"/>
                  <a:gd name="T15" fmla="*/ 157 h 581"/>
                  <a:gd name="T16" fmla="*/ 571 w 587"/>
                  <a:gd name="T17" fmla="*/ 199 h 581"/>
                  <a:gd name="T18" fmla="*/ 583 w 587"/>
                  <a:gd name="T19" fmla="*/ 243 h 581"/>
                  <a:gd name="T20" fmla="*/ 587 w 587"/>
                  <a:gd name="T21" fmla="*/ 290 h 581"/>
                  <a:gd name="T22" fmla="*/ 583 w 587"/>
                  <a:gd name="T23" fmla="*/ 338 h 581"/>
                  <a:gd name="T24" fmla="*/ 571 w 587"/>
                  <a:gd name="T25" fmla="*/ 383 h 581"/>
                  <a:gd name="T26" fmla="*/ 553 w 587"/>
                  <a:gd name="T27" fmla="*/ 424 h 581"/>
                  <a:gd name="T28" fmla="*/ 530 w 587"/>
                  <a:gd name="T29" fmla="*/ 462 h 581"/>
                  <a:gd name="T30" fmla="*/ 501 w 587"/>
                  <a:gd name="T31" fmla="*/ 497 h 581"/>
                  <a:gd name="T32" fmla="*/ 466 w 587"/>
                  <a:gd name="T33" fmla="*/ 526 h 581"/>
                  <a:gd name="T34" fmla="*/ 428 w 587"/>
                  <a:gd name="T35" fmla="*/ 549 h 581"/>
                  <a:gd name="T36" fmla="*/ 385 w 587"/>
                  <a:gd name="T37" fmla="*/ 566 h 581"/>
                  <a:gd name="T38" fmla="*/ 341 w 587"/>
                  <a:gd name="T39" fmla="*/ 578 h 581"/>
                  <a:gd name="T40" fmla="*/ 293 w 587"/>
                  <a:gd name="T41" fmla="*/ 581 h 581"/>
                  <a:gd name="T42" fmla="*/ 245 w 587"/>
                  <a:gd name="T43" fmla="*/ 578 h 581"/>
                  <a:gd name="T44" fmla="*/ 200 w 587"/>
                  <a:gd name="T45" fmla="*/ 566 h 581"/>
                  <a:gd name="T46" fmla="*/ 157 w 587"/>
                  <a:gd name="T47" fmla="*/ 549 h 581"/>
                  <a:gd name="T48" fmla="*/ 119 w 587"/>
                  <a:gd name="T49" fmla="*/ 526 h 581"/>
                  <a:gd name="T50" fmla="*/ 86 w 587"/>
                  <a:gd name="T51" fmla="*/ 497 h 581"/>
                  <a:gd name="T52" fmla="*/ 56 w 587"/>
                  <a:gd name="T53" fmla="*/ 462 h 581"/>
                  <a:gd name="T54" fmla="*/ 32 w 587"/>
                  <a:gd name="T55" fmla="*/ 424 h 581"/>
                  <a:gd name="T56" fmla="*/ 14 w 587"/>
                  <a:gd name="T57" fmla="*/ 383 h 581"/>
                  <a:gd name="T58" fmla="*/ 4 w 587"/>
                  <a:gd name="T59" fmla="*/ 338 h 581"/>
                  <a:gd name="T60" fmla="*/ 0 w 587"/>
                  <a:gd name="T61" fmla="*/ 290 h 581"/>
                  <a:gd name="T62" fmla="*/ 4 w 587"/>
                  <a:gd name="T63" fmla="*/ 243 h 581"/>
                  <a:gd name="T64" fmla="*/ 14 w 587"/>
                  <a:gd name="T65" fmla="*/ 199 h 581"/>
                  <a:gd name="T66" fmla="*/ 32 w 587"/>
                  <a:gd name="T67" fmla="*/ 157 h 581"/>
                  <a:gd name="T68" fmla="*/ 56 w 587"/>
                  <a:gd name="T69" fmla="*/ 119 h 581"/>
                  <a:gd name="T70" fmla="*/ 86 w 587"/>
                  <a:gd name="T71" fmla="*/ 85 h 581"/>
                  <a:gd name="T72" fmla="*/ 119 w 587"/>
                  <a:gd name="T73" fmla="*/ 56 h 581"/>
                  <a:gd name="T74" fmla="*/ 157 w 587"/>
                  <a:gd name="T75" fmla="*/ 33 h 581"/>
                  <a:gd name="T76" fmla="*/ 200 w 587"/>
                  <a:gd name="T77" fmla="*/ 15 h 581"/>
                  <a:gd name="T78" fmla="*/ 245 w 587"/>
                  <a:gd name="T79" fmla="*/ 4 h 581"/>
                  <a:gd name="T80" fmla="*/ 293 w 587"/>
                  <a:gd name="T81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87" h="581">
                    <a:moveTo>
                      <a:pt x="293" y="0"/>
                    </a:moveTo>
                    <a:lnTo>
                      <a:pt x="341" y="4"/>
                    </a:lnTo>
                    <a:lnTo>
                      <a:pt x="385" y="15"/>
                    </a:lnTo>
                    <a:lnTo>
                      <a:pt x="428" y="33"/>
                    </a:lnTo>
                    <a:lnTo>
                      <a:pt x="466" y="56"/>
                    </a:lnTo>
                    <a:lnTo>
                      <a:pt x="501" y="85"/>
                    </a:lnTo>
                    <a:lnTo>
                      <a:pt x="530" y="119"/>
                    </a:lnTo>
                    <a:lnTo>
                      <a:pt x="553" y="157"/>
                    </a:lnTo>
                    <a:lnTo>
                      <a:pt x="571" y="199"/>
                    </a:lnTo>
                    <a:lnTo>
                      <a:pt x="583" y="243"/>
                    </a:lnTo>
                    <a:lnTo>
                      <a:pt x="587" y="290"/>
                    </a:lnTo>
                    <a:lnTo>
                      <a:pt x="583" y="338"/>
                    </a:lnTo>
                    <a:lnTo>
                      <a:pt x="571" y="383"/>
                    </a:lnTo>
                    <a:lnTo>
                      <a:pt x="553" y="424"/>
                    </a:lnTo>
                    <a:lnTo>
                      <a:pt x="530" y="462"/>
                    </a:lnTo>
                    <a:lnTo>
                      <a:pt x="501" y="497"/>
                    </a:lnTo>
                    <a:lnTo>
                      <a:pt x="466" y="526"/>
                    </a:lnTo>
                    <a:lnTo>
                      <a:pt x="428" y="549"/>
                    </a:lnTo>
                    <a:lnTo>
                      <a:pt x="385" y="566"/>
                    </a:lnTo>
                    <a:lnTo>
                      <a:pt x="341" y="578"/>
                    </a:lnTo>
                    <a:lnTo>
                      <a:pt x="293" y="581"/>
                    </a:lnTo>
                    <a:lnTo>
                      <a:pt x="245" y="578"/>
                    </a:lnTo>
                    <a:lnTo>
                      <a:pt x="200" y="566"/>
                    </a:lnTo>
                    <a:lnTo>
                      <a:pt x="157" y="549"/>
                    </a:lnTo>
                    <a:lnTo>
                      <a:pt x="119" y="526"/>
                    </a:lnTo>
                    <a:lnTo>
                      <a:pt x="86" y="497"/>
                    </a:lnTo>
                    <a:lnTo>
                      <a:pt x="56" y="462"/>
                    </a:lnTo>
                    <a:lnTo>
                      <a:pt x="32" y="424"/>
                    </a:lnTo>
                    <a:lnTo>
                      <a:pt x="14" y="383"/>
                    </a:lnTo>
                    <a:lnTo>
                      <a:pt x="4" y="338"/>
                    </a:lnTo>
                    <a:lnTo>
                      <a:pt x="0" y="290"/>
                    </a:lnTo>
                    <a:lnTo>
                      <a:pt x="4" y="243"/>
                    </a:lnTo>
                    <a:lnTo>
                      <a:pt x="14" y="199"/>
                    </a:lnTo>
                    <a:lnTo>
                      <a:pt x="32" y="157"/>
                    </a:lnTo>
                    <a:lnTo>
                      <a:pt x="56" y="119"/>
                    </a:lnTo>
                    <a:lnTo>
                      <a:pt x="86" y="85"/>
                    </a:lnTo>
                    <a:lnTo>
                      <a:pt x="119" y="56"/>
                    </a:lnTo>
                    <a:lnTo>
                      <a:pt x="157" y="33"/>
                    </a:lnTo>
                    <a:lnTo>
                      <a:pt x="200" y="15"/>
                    </a:lnTo>
                    <a:lnTo>
                      <a:pt x="245" y="4"/>
                    </a:lnTo>
                    <a:lnTo>
                      <a:pt x="29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66" name="Freeform 43">
                <a:extLst>
                  <a:ext uri="{FF2B5EF4-FFF2-40B4-BE49-F238E27FC236}">
                    <a16:creationId xmlns:a16="http://schemas.microsoft.com/office/drawing/2014/main" id="{B51322E5-257E-4AFD-B8FE-D9D91FAA2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8100" y="4292600"/>
                <a:ext cx="1216025" cy="768350"/>
              </a:xfrm>
              <a:custGeom>
                <a:avLst/>
                <a:gdLst>
                  <a:gd name="T0" fmla="*/ 1242 w 2300"/>
                  <a:gd name="T1" fmla="*/ 17 h 1452"/>
                  <a:gd name="T2" fmla="*/ 1605 w 2300"/>
                  <a:gd name="T3" fmla="*/ 145 h 1452"/>
                  <a:gd name="T4" fmla="*/ 2103 w 2300"/>
                  <a:gd name="T5" fmla="*/ 366 h 1452"/>
                  <a:gd name="T6" fmla="*/ 2166 w 2300"/>
                  <a:gd name="T7" fmla="*/ 422 h 1452"/>
                  <a:gd name="T8" fmla="*/ 2181 w 2300"/>
                  <a:gd name="T9" fmla="*/ 491 h 1452"/>
                  <a:gd name="T10" fmla="*/ 2159 w 2300"/>
                  <a:gd name="T11" fmla="*/ 561 h 1452"/>
                  <a:gd name="T12" fmla="*/ 2107 w 2300"/>
                  <a:gd name="T13" fmla="*/ 617 h 1452"/>
                  <a:gd name="T14" fmla="*/ 2034 w 2300"/>
                  <a:gd name="T15" fmla="*/ 643 h 1452"/>
                  <a:gd name="T16" fmla="*/ 1949 w 2300"/>
                  <a:gd name="T17" fmla="*/ 627 h 1452"/>
                  <a:gd name="T18" fmla="*/ 1493 w 2300"/>
                  <a:gd name="T19" fmla="*/ 428 h 1452"/>
                  <a:gd name="T20" fmla="*/ 1569 w 2300"/>
                  <a:gd name="T21" fmla="*/ 617 h 1452"/>
                  <a:gd name="T22" fmla="*/ 1716 w 2300"/>
                  <a:gd name="T23" fmla="*/ 909 h 1452"/>
                  <a:gd name="T24" fmla="*/ 1901 w 2300"/>
                  <a:gd name="T25" fmla="*/ 1042 h 1452"/>
                  <a:gd name="T26" fmla="*/ 2059 w 2300"/>
                  <a:gd name="T27" fmla="*/ 920 h 1452"/>
                  <a:gd name="T28" fmla="*/ 2144 w 2300"/>
                  <a:gd name="T29" fmla="*/ 903 h 1452"/>
                  <a:gd name="T30" fmla="*/ 2223 w 2300"/>
                  <a:gd name="T31" fmla="*/ 930 h 1452"/>
                  <a:gd name="T32" fmla="*/ 2280 w 2300"/>
                  <a:gd name="T33" fmla="*/ 985 h 1452"/>
                  <a:gd name="T34" fmla="*/ 2300 w 2300"/>
                  <a:gd name="T35" fmla="*/ 1058 h 1452"/>
                  <a:gd name="T36" fmla="*/ 2271 w 2300"/>
                  <a:gd name="T37" fmla="*/ 1130 h 1452"/>
                  <a:gd name="T38" fmla="*/ 2126 w 2300"/>
                  <a:gd name="T39" fmla="*/ 1252 h 1452"/>
                  <a:gd name="T40" fmla="*/ 1939 w 2300"/>
                  <a:gd name="T41" fmla="*/ 1391 h 1452"/>
                  <a:gd name="T42" fmla="*/ 1804 w 2300"/>
                  <a:gd name="T43" fmla="*/ 1452 h 1452"/>
                  <a:gd name="T44" fmla="*/ 1711 w 2300"/>
                  <a:gd name="T45" fmla="*/ 1426 h 1452"/>
                  <a:gd name="T46" fmla="*/ 1591 w 2300"/>
                  <a:gd name="T47" fmla="*/ 1276 h 1452"/>
                  <a:gd name="T48" fmla="*/ 1397 w 2300"/>
                  <a:gd name="T49" fmla="*/ 963 h 1452"/>
                  <a:gd name="T50" fmla="*/ 1359 w 2300"/>
                  <a:gd name="T51" fmla="*/ 980 h 1452"/>
                  <a:gd name="T52" fmla="*/ 1191 w 2300"/>
                  <a:gd name="T53" fmla="*/ 1437 h 1452"/>
                  <a:gd name="T54" fmla="*/ 1073 w 2300"/>
                  <a:gd name="T55" fmla="*/ 1397 h 1452"/>
                  <a:gd name="T56" fmla="*/ 1082 w 2300"/>
                  <a:gd name="T57" fmla="*/ 1358 h 1452"/>
                  <a:gd name="T58" fmla="*/ 1130 w 2300"/>
                  <a:gd name="T59" fmla="*/ 1236 h 1452"/>
                  <a:gd name="T60" fmla="*/ 1131 w 2300"/>
                  <a:gd name="T61" fmla="*/ 1091 h 1452"/>
                  <a:gd name="T62" fmla="*/ 1078 w 2300"/>
                  <a:gd name="T63" fmla="*/ 959 h 1452"/>
                  <a:gd name="T64" fmla="*/ 1042 w 2300"/>
                  <a:gd name="T65" fmla="*/ 873 h 1452"/>
                  <a:gd name="T66" fmla="*/ 1003 w 2300"/>
                  <a:gd name="T67" fmla="*/ 817 h 1452"/>
                  <a:gd name="T68" fmla="*/ 990 w 2300"/>
                  <a:gd name="T69" fmla="*/ 793 h 1452"/>
                  <a:gd name="T70" fmla="*/ 976 w 2300"/>
                  <a:gd name="T71" fmla="*/ 764 h 1452"/>
                  <a:gd name="T72" fmla="*/ 941 w 2300"/>
                  <a:gd name="T73" fmla="*/ 679 h 1452"/>
                  <a:gd name="T74" fmla="*/ 895 w 2300"/>
                  <a:gd name="T75" fmla="*/ 539 h 1452"/>
                  <a:gd name="T76" fmla="*/ 735 w 2300"/>
                  <a:gd name="T77" fmla="*/ 677 h 1452"/>
                  <a:gd name="T78" fmla="*/ 657 w 2300"/>
                  <a:gd name="T79" fmla="*/ 693 h 1452"/>
                  <a:gd name="T80" fmla="*/ 78 w 2300"/>
                  <a:gd name="T81" fmla="*/ 501 h 1452"/>
                  <a:gd name="T82" fmla="*/ 20 w 2300"/>
                  <a:gd name="T83" fmla="*/ 446 h 1452"/>
                  <a:gd name="T84" fmla="*/ 0 w 2300"/>
                  <a:gd name="T85" fmla="*/ 372 h 1452"/>
                  <a:gd name="T86" fmla="*/ 15 w 2300"/>
                  <a:gd name="T87" fmla="*/ 297 h 1452"/>
                  <a:gd name="T88" fmla="*/ 60 w 2300"/>
                  <a:gd name="T89" fmla="*/ 239 h 1452"/>
                  <a:gd name="T90" fmla="*/ 129 w 2300"/>
                  <a:gd name="T91" fmla="*/ 214 h 1452"/>
                  <a:gd name="T92" fmla="*/ 633 w 2300"/>
                  <a:gd name="T93" fmla="*/ 368 h 1452"/>
                  <a:gd name="T94" fmla="*/ 954 w 2300"/>
                  <a:gd name="T95" fmla="*/ 64 h 1452"/>
                  <a:gd name="T96" fmla="*/ 1076 w 2300"/>
                  <a:gd name="T97" fmla="*/ 6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00" h="1452">
                    <a:moveTo>
                      <a:pt x="1163" y="0"/>
                    </a:moveTo>
                    <a:lnTo>
                      <a:pt x="1204" y="6"/>
                    </a:lnTo>
                    <a:lnTo>
                      <a:pt x="1242" y="17"/>
                    </a:lnTo>
                    <a:lnTo>
                      <a:pt x="1263" y="21"/>
                    </a:lnTo>
                    <a:lnTo>
                      <a:pt x="1434" y="82"/>
                    </a:lnTo>
                    <a:lnTo>
                      <a:pt x="1605" y="145"/>
                    </a:lnTo>
                    <a:lnTo>
                      <a:pt x="1772" y="215"/>
                    </a:lnTo>
                    <a:lnTo>
                      <a:pt x="1939" y="288"/>
                    </a:lnTo>
                    <a:lnTo>
                      <a:pt x="2103" y="366"/>
                    </a:lnTo>
                    <a:lnTo>
                      <a:pt x="2130" y="381"/>
                    </a:lnTo>
                    <a:lnTo>
                      <a:pt x="2150" y="400"/>
                    </a:lnTo>
                    <a:lnTo>
                      <a:pt x="2166" y="422"/>
                    </a:lnTo>
                    <a:lnTo>
                      <a:pt x="2176" y="443"/>
                    </a:lnTo>
                    <a:lnTo>
                      <a:pt x="2181" y="467"/>
                    </a:lnTo>
                    <a:lnTo>
                      <a:pt x="2181" y="491"/>
                    </a:lnTo>
                    <a:lnTo>
                      <a:pt x="2177" y="515"/>
                    </a:lnTo>
                    <a:lnTo>
                      <a:pt x="2170" y="538"/>
                    </a:lnTo>
                    <a:lnTo>
                      <a:pt x="2159" y="561"/>
                    </a:lnTo>
                    <a:lnTo>
                      <a:pt x="2144" y="582"/>
                    </a:lnTo>
                    <a:lnTo>
                      <a:pt x="2127" y="601"/>
                    </a:lnTo>
                    <a:lnTo>
                      <a:pt x="2107" y="617"/>
                    </a:lnTo>
                    <a:lnTo>
                      <a:pt x="2085" y="629"/>
                    </a:lnTo>
                    <a:lnTo>
                      <a:pt x="2061" y="639"/>
                    </a:lnTo>
                    <a:lnTo>
                      <a:pt x="2034" y="643"/>
                    </a:lnTo>
                    <a:lnTo>
                      <a:pt x="2007" y="643"/>
                    </a:lnTo>
                    <a:lnTo>
                      <a:pt x="1979" y="638"/>
                    </a:lnTo>
                    <a:lnTo>
                      <a:pt x="1949" y="627"/>
                    </a:lnTo>
                    <a:lnTo>
                      <a:pt x="1798" y="557"/>
                    </a:lnTo>
                    <a:lnTo>
                      <a:pt x="1647" y="490"/>
                    </a:lnTo>
                    <a:lnTo>
                      <a:pt x="1493" y="428"/>
                    </a:lnTo>
                    <a:lnTo>
                      <a:pt x="1548" y="581"/>
                    </a:lnTo>
                    <a:lnTo>
                      <a:pt x="1560" y="598"/>
                    </a:lnTo>
                    <a:lnTo>
                      <a:pt x="1569" y="617"/>
                    </a:lnTo>
                    <a:lnTo>
                      <a:pt x="1612" y="717"/>
                    </a:lnTo>
                    <a:lnTo>
                      <a:pt x="1662" y="814"/>
                    </a:lnTo>
                    <a:lnTo>
                      <a:pt x="1716" y="909"/>
                    </a:lnTo>
                    <a:lnTo>
                      <a:pt x="1774" y="1002"/>
                    </a:lnTo>
                    <a:lnTo>
                      <a:pt x="1835" y="1093"/>
                    </a:lnTo>
                    <a:lnTo>
                      <a:pt x="1901" y="1042"/>
                    </a:lnTo>
                    <a:lnTo>
                      <a:pt x="1965" y="991"/>
                    </a:lnTo>
                    <a:lnTo>
                      <a:pt x="2031" y="939"/>
                    </a:lnTo>
                    <a:lnTo>
                      <a:pt x="2059" y="920"/>
                    </a:lnTo>
                    <a:lnTo>
                      <a:pt x="2088" y="908"/>
                    </a:lnTo>
                    <a:lnTo>
                      <a:pt x="2116" y="903"/>
                    </a:lnTo>
                    <a:lnTo>
                      <a:pt x="2144" y="903"/>
                    </a:lnTo>
                    <a:lnTo>
                      <a:pt x="2172" y="908"/>
                    </a:lnTo>
                    <a:lnTo>
                      <a:pt x="2199" y="917"/>
                    </a:lnTo>
                    <a:lnTo>
                      <a:pt x="2223" y="930"/>
                    </a:lnTo>
                    <a:lnTo>
                      <a:pt x="2245" y="946"/>
                    </a:lnTo>
                    <a:lnTo>
                      <a:pt x="2264" y="964"/>
                    </a:lnTo>
                    <a:lnTo>
                      <a:pt x="2280" y="985"/>
                    </a:lnTo>
                    <a:lnTo>
                      <a:pt x="2291" y="1008"/>
                    </a:lnTo>
                    <a:lnTo>
                      <a:pt x="2299" y="1032"/>
                    </a:lnTo>
                    <a:lnTo>
                      <a:pt x="2300" y="1058"/>
                    </a:lnTo>
                    <a:lnTo>
                      <a:pt x="2298" y="1082"/>
                    </a:lnTo>
                    <a:lnTo>
                      <a:pt x="2287" y="1107"/>
                    </a:lnTo>
                    <a:lnTo>
                      <a:pt x="2271" y="1130"/>
                    </a:lnTo>
                    <a:lnTo>
                      <a:pt x="2248" y="1153"/>
                    </a:lnTo>
                    <a:lnTo>
                      <a:pt x="2186" y="1202"/>
                    </a:lnTo>
                    <a:lnTo>
                      <a:pt x="2126" y="1252"/>
                    </a:lnTo>
                    <a:lnTo>
                      <a:pt x="2066" y="1300"/>
                    </a:lnTo>
                    <a:lnTo>
                      <a:pt x="2003" y="1347"/>
                    </a:lnTo>
                    <a:lnTo>
                      <a:pt x="1939" y="1391"/>
                    </a:lnTo>
                    <a:lnTo>
                      <a:pt x="1872" y="1433"/>
                    </a:lnTo>
                    <a:lnTo>
                      <a:pt x="1838" y="1447"/>
                    </a:lnTo>
                    <a:lnTo>
                      <a:pt x="1804" y="1452"/>
                    </a:lnTo>
                    <a:lnTo>
                      <a:pt x="1772" y="1451"/>
                    </a:lnTo>
                    <a:lnTo>
                      <a:pt x="1740" y="1442"/>
                    </a:lnTo>
                    <a:lnTo>
                      <a:pt x="1711" y="1426"/>
                    </a:lnTo>
                    <a:lnTo>
                      <a:pt x="1685" y="1405"/>
                    </a:lnTo>
                    <a:lnTo>
                      <a:pt x="1662" y="1378"/>
                    </a:lnTo>
                    <a:lnTo>
                      <a:pt x="1591" y="1276"/>
                    </a:lnTo>
                    <a:lnTo>
                      <a:pt x="1523" y="1173"/>
                    </a:lnTo>
                    <a:lnTo>
                      <a:pt x="1457" y="1069"/>
                    </a:lnTo>
                    <a:lnTo>
                      <a:pt x="1397" y="963"/>
                    </a:lnTo>
                    <a:lnTo>
                      <a:pt x="1372" y="974"/>
                    </a:lnTo>
                    <a:lnTo>
                      <a:pt x="1365" y="978"/>
                    </a:lnTo>
                    <a:lnTo>
                      <a:pt x="1359" y="980"/>
                    </a:lnTo>
                    <a:lnTo>
                      <a:pt x="1354" y="983"/>
                    </a:lnTo>
                    <a:lnTo>
                      <a:pt x="1274" y="1210"/>
                    </a:lnTo>
                    <a:lnTo>
                      <a:pt x="1191" y="1437"/>
                    </a:lnTo>
                    <a:lnTo>
                      <a:pt x="1099" y="1404"/>
                    </a:lnTo>
                    <a:lnTo>
                      <a:pt x="1087" y="1400"/>
                    </a:lnTo>
                    <a:lnTo>
                      <a:pt x="1073" y="1397"/>
                    </a:lnTo>
                    <a:lnTo>
                      <a:pt x="1065" y="1395"/>
                    </a:lnTo>
                    <a:lnTo>
                      <a:pt x="1059" y="1392"/>
                    </a:lnTo>
                    <a:lnTo>
                      <a:pt x="1082" y="1358"/>
                    </a:lnTo>
                    <a:lnTo>
                      <a:pt x="1103" y="1320"/>
                    </a:lnTo>
                    <a:lnTo>
                      <a:pt x="1119" y="1279"/>
                    </a:lnTo>
                    <a:lnTo>
                      <a:pt x="1130" y="1236"/>
                    </a:lnTo>
                    <a:lnTo>
                      <a:pt x="1136" y="1187"/>
                    </a:lnTo>
                    <a:lnTo>
                      <a:pt x="1136" y="1139"/>
                    </a:lnTo>
                    <a:lnTo>
                      <a:pt x="1131" y="1091"/>
                    </a:lnTo>
                    <a:lnTo>
                      <a:pt x="1118" y="1045"/>
                    </a:lnTo>
                    <a:lnTo>
                      <a:pt x="1101" y="1001"/>
                    </a:lnTo>
                    <a:lnTo>
                      <a:pt x="1078" y="959"/>
                    </a:lnTo>
                    <a:lnTo>
                      <a:pt x="1051" y="921"/>
                    </a:lnTo>
                    <a:lnTo>
                      <a:pt x="1060" y="895"/>
                    </a:lnTo>
                    <a:lnTo>
                      <a:pt x="1042" y="873"/>
                    </a:lnTo>
                    <a:lnTo>
                      <a:pt x="1026" y="852"/>
                    </a:lnTo>
                    <a:lnTo>
                      <a:pt x="1013" y="833"/>
                    </a:lnTo>
                    <a:lnTo>
                      <a:pt x="1003" y="817"/>
                    </a:lnTo>
                    <a:lnTo>
                      <a:pt x="995" y="804"/>
                    </a:lnTo>
                    <a:lnTo>
                      <a:pt x="991" y="795"/>
                    </a:lnTo>
                    <a:lnTo>
                      <a:pt x="990" y="793"/>
                    </a:lnTo>
                    <a:lnTo>
                      <a:pt x="987" y="789"/>
                    </a:lnTo>
                    <a:lnTo>
                      <a:pt x="983" y="780"/>
                    </a:lnTo>
                    <a:lnTo>
                      <a:pt x="976" y="764"/>
                    </a:lnTo>
                    <a:lnTo>
                      <a:pt x="966" y="742"/>
                    </a:lnTo>
                    <a:lnTo>
                      <a:pt x="954" y="713"/>
                    </a:lnTo>
                    <a:lnTo>
                      <a:pt x="941" y="679"/>
                    </a:lnTo>
                    <a:lnTo>
                      <a:pt x="927" y="638"/>
                    </a:lnTo>
                    <a:lnTo>
                      <a:pt x="910" y="593"/>
                    </a:lnTo>
                    <a:lnTo>
                      <a:pt x="895" y="539"/>
                    </a:lnTo>
                    <a:lnTo>
                      <a:pt x="779" y="647"/>
                    </a:lnTo>
                    <a:lnTo>
                      <a:pt x="758" y="665"/>
                    </a:lnTo>
                    <a:lnTo>
                      <a:pt x="735" y="677"/>
                    </a:lnTo>
                    <a:lnTo>
                      <a:pt x="709" y="688"/>
                    </a:lnTo>
                    <a:lnTo>
                      <a:pt x="684" y="693"/>
                    </a:lnTo>
                    <a:lnTo>
                      <a:pt x="657" y="693"/>
                    </a:lnTo>
                    <a:lnTo>
                      <a:pt x="630" y="686"/>
                    </a:lnTo>
                    <a:lnTo>
                      <a:pt x="106" y="514"/>
                    </a:lnTo>
                    <a:lnTo>
                      <a:pt x="78" y="501"/>
                    </a:lnTo>
                    <a:lnTo>
                      <a:pt x="54" y="486"/>
                    </a:lnTo>
                    <a:lnTo>
                      <a:pt x="34" y="467"/>
                    </a:lnTo>
                    <a:lnTo>
                      <a:pt x="20" y="446"/>
                    </a:lnTo>
                    <a:lnTo>
                      <a:pt x="9" y="422"/>
                    </a:lnTo>
                    <a:lnTo>
                      <a:pt x="2" y="397"/>
                    </a:lnTo>
                    <a:lnTo>
                      <a:pt x="0" y="372"/>
                    </a:lnTo>
                    <a:lnTo>
                      <a:pt x="1" y="347"/>
                    </a:lnTo>
                    <a:lnTo>
                      <a:pt x="6" y="321"/>
                    </a:lnTo>
                    <a:lnTo>
                      <a:pt x="15" y="297"/>
                    </a:lnTo>
                    <a:lnTo>
                      <a:pt x="27" y="276"/>
                    </a:lnTo>
                    <a:lnTo>
                      <a:pt x="42" y="257"/>
                    </a:lnTo>
                    <a:lnTo>
                      <a:pt x="60" y="239"/>
                    </a:lnTo>
                    <a:lnTo>
                      <a:pt x="81" y="226"/>
                    </a:lnTo>
                    <a:lnTo>
                      <a:pt x="104" y="217"/>
                    </a:lnTo>
                    <a:lnTo>
                      <a:pt x="129" y="214"/>
                    </a:lnTo>
                    <a:lnTo>
                      <a:pt x="157" y="215"/>
                    </a:lnTo>
                    <a:lnTo>
                      <a:pt x="188" y="221"/>
                    </a:lnTo>
                    <a:lnTo>
                      <a:pt x="633" y="368"/>
                    </a:lnTo>
                    <a:lnTo>
                      <a:pt x="890" y="129"/>
                    </a:lnTo>
                    <a:lnTo>
                      <a:pt x="919" y="95"/>
                    </a:lnTo>
                    <a:lnTo>
                      <a:pt x="954" y="64"/>
                    </a:lnTo>
                    <a:lnTo>
                      <a:pt x="992" y="39"/>
                    </a:lnTo>
                    <a:lnTo>
                      <a:pt x="1033" y="20"/>
                    </a:lnTo>
                    <a:lnTo>
                      <a:pt x="1076" y="6"/>
                    </a:lnTo>
                    <a:lnTo>
                      <a:pt x="1118" y="0"/>
                    </a:lnTo>
                    <a:lnTo>
                      <a:pt x="1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  <p:sp>
          <p:nvSpPr>
            <p:cNvPr id="59" name="TextBox 12">
              <a:extLst>
                <a:ext uri="{FF2B5EF4-FFF2-40B4-BE49-F238E27FC236}">
                  <a16:creationId xmlns:a16="http://schemas.microsoft.com/office/drawing/2014/main" id="{2CB8F500-922E-47CF-AF18-F00A91468776}"/>
                </a:ext>
              </a:extLst>
            </p:cNvPr>
            <p:cNvSpPr txBox="1"/>
            <p:nvPr/>
          </p:nvSpPr>
          <p:spPr>
            <a:xfrm>
              <a:off x="4799715" y="3960295"/>
              <a:ext cx="2670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I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12">
              <a:extLst>
                <a:ext uri="{FF2B5EF4-FFF2-40B4-BE49-F238E27FC236}">
                  <a16:creationId xmlns:a16="http://schemas.microsoft.com/office/drawing/2014/main" id="{C52A4AD4-0FBD-4F3C-9E8B-92A78DB2AD31}"/>
                </a:ext>
              </a:extLst>
            </p:cNvPr>
            <p:cNvSpPr txBox="1"/>
            <p:nvPr/>
          </p:nvSpPr>
          <p:spPr>
            <a:xfrm>
              <a:off x="4720984" y="4030742"/>
              <a:ext cx="2670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להעביר מסרים של אמון ותקווה לצד רגישות והקשבה</a:t>
              </a:r>
              <a:endParaRPr lang="en-I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9" name="גרפיקה 128" descr="לב עם דופק">
            <a:extLst>
              <a:ext uri="{FF2B5EF4-FFF2-40B4-BE49-F238E27FC236}">
                <a16:creationId xmlns:a16="http://schemas.microsoft.com/office/drawing/2014/main" id="{FABBC5D9-6684-4AD2-8DC1-C690C1B6C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52750" y="5127421"/>
            <a:ext cx="1067841" cy="983503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A4AE38E8-FD8B-40E1-A5D6-A9E0CF632B13}"/>
              </a:ext>
            </a:extLst>
          </p:cNvPr>
          <p:cNvGrpSpPr/>
          <p:nvPr/>
        </p:nvGrpSpPr>
        <p:grpSpPr>
          <a:xfrm>
            <a:off x="9094092" y="1836649"/>
            <a:ext cx="2773392" cy="1905000"/>
            <a:chOff x="9916146" y="1953774"/>
            <a:chExt cx="2773392" cy="1905000"/>
          </a:xfrm>
        </p:grpSpPr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2CE631BD-E273-4B19-B0A2-E6889C8C5BE5}"/>
                </a:ext>
              </a:extLst>
            </p:cNvPr>
            <p:cNvGrpSpPr/>
            <p:nvPr/>
          </p:nvGrpSpPr>
          <p:grpSpPr>
            <a:xfrm>
              <a:off x="9916146" y="1953774"/>
              <a:ext cx="2773392" cy="1905000"/>
              <a:chOff x="7984316" y="1600200"/>
              <a:chExt cx="2773392" cy="1905000"/>
            </a:xfrm>
          </p:grpSpPr>
          <p:sp>
            <p:nvSpPr>
              <p:cNvPr id="75" name="Rectangle 5">
                <a:extLst>
                  <a:ext uri="{FF2B5EF4-FFF2-40B4-BE49-F238E27FC236}">
                    <a16:creationId xmlns:a16="http://schemas.microsoft.com/office/drawing/2014/main" id="{E973076E-8109-4761-B9F1-33EBDCEAC91C}"/>
                  </a:ext>
                </a:extLst>
              </p:cNvPr>
              <p:cNvSpPr/>
              <p:nvPr/>
            </p:nvSpPr>
            <p:spPr>
              <a:xfrm>
                <a:off x="7984316" y="1600200"/>
                <a:ext cx="2773392" cy="1905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6" name="Rectangle 16">
                <a:extLst>
                  <a:ext uri="{FF2B5EF4-FFF2-40B4-BE49-F238E27FC236}">
                    <a16:creationId xmlns:a16="http://schemas.microsoft.com/office/drawing/2014/main" id="{2193AB53-CC09-49D8-971D-2D5D74BE238A}"/>
                  </a:ext>
                </a:extLst>
              </p:cNvPr>
              <p:cNvSpPr/>
              <p:nvPr/>
            </p:nvSpPr>
            <p:spPr>
              <a:xfrm>
                <a:off x="8085638" y="1694448"/>
                <a:ext cx="2570748" cy="1716505"/>
              </a:xfrm>
              <a:prstGeom prst="rect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TextBox 12">
                <a:extLst>
                  <a:ext uri="{FF2B5EF4-FFF2-40B4-BE49-F238E27FC236}">
                    <a16:creationId xmlns:a16="http://schemas.microsoft.com/office/drawing/2014/main" id="{77F4D20F-E978-46D7-8FB7-485CC9A04262}"/>
                  </a:ext>
                </a:extLst>
              </p:cNvPr>
              <p:cNvSpPr txBox="1"/>
              <p:nvPr/>
            </p:nvSpPr>
            <p:spPr>
              <a:xfrm>
                <a:off x="8035967" y="1933329"/>
                <a:ext cx="26700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e-IL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להגיד מה לעשות</a:t>
                </a:r>
                <a:endParaRPr lang="en-IN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0" name="גרפיקה 129" descr="כיתה">
              <a:extLst>
                <a:ext uri="{FF2B5EF4-FFF2-40B4-BE49-F238E27FC236}">
                  <a16:creationId xmlns:a16="http://schemas.microsoft.com/office/drawing/2014/main" id="{80D63C8A-415A-4327-B529-3106162D5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916088" y="2889398"/>
              <a:ext cx="925072" cy="925072"/>
            </a:xfrm>
            <a:prstGeom prst="rect">
              <a:avLst/>
            </a:prstGeom>
          </p:spPr>
        </p:pic>
      </p:grpSp>
      <p:pic>
        <p:nvPicPr>
          <p:cNvPr id="131" name="גרפיקה 130" descr="שעון חול">
            <a:extLst>
              <a:ext uri="{FF2B5EF4-FFF2-40B4-BE49-F238E27FC236}">
                <a16:creationId xmlns:a16="http://schemas.microsoft.com/office/drawing/2014/main" id="{751D2530-4F85-4B9F-A52D-CB5BFE58BB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74763" y="2864775"/>
            <a:ext cx="845828" cy="845828"/>
          </a:xfrm>
          <a:prstGeom prst="rect">
            <a:avLst/>
          </a:prstGeom>
        </p:spPr>
      </p:pic>
      <p:grpSp>
        <p:nvGrpSpPr>
          <p:cNvPr id="110" name="קבוצה 109">
            <a:extLst>
              <a:ext uri="{FF2B5EF4-FFF2-40B4-BE49-F238E27FC236}">
                <a16:creationId xmlns:a16="http://schemas.microsoft.com/office/drawing/2014/main" id="{012F15C1-CB35-420E-B88F-1700A14E248D}"/>
              </a:ext>
            </a:extLst>
          </p:cNvPr>
          <p:cNvGrpSpPr/>
          <p:nvPr/>
        </p:nvGrpSpPr>
        <p:grpSpPr>
          <a:xfrm>
            <a:off x="148482" y="2063499"/>
            <a:ext cx="2300991" cy="2253434"/>
            <a:chOff x="1412640" y="1381125"/>
            <a:chExt cx="4834172" cy="4944340"/>
          </a:xfrm>
        </p:grpSpPr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5307D76B-C750-4F44-BC2C-0F5DC041FDC2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6">
              <a:extLst>
                <a:ext uri="{FF2B5EF4-FFF2-40B4-BE49-F238E27FC236}">
                  <a16:creationId xmlns:a16="http://schemas.microsoft.com/office/drawing/2014/main" id="{3EDBB6D5-0B63-48B7-9B99-D9B346F5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/>
            </a:p>
          </p:txBody>
        </p:sp>
        <p:sp>
          <p:nvSpPr>
            <p:cNvPr id="122" name="Freeform 7">
              <a:extLst>
                <a:ext uri="{FF2B5EF4-FFF2-40B4-BE49-F238E27FC236}">
                  <a16:creationId xmlns:a16="http://schemas.microsoft.com/office/drawing/2014/main" id="{A236DD01-7DBE-4025-928F-238CF43BC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28" name="Freeform 8">
              <a:extLst>
                <a:ext uri="{FF2B5EF4-FFF2-40B4-BE49-F238E27FC236}">
                  <a16:creationId xmlns:a16="http://schemas.microsoft.com/office/drawing/2014/main" id="{565194A4-6600-41D5-B045-3DF112B4C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4D4E0422-B316-464C-8A0F-B8FD997DF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FF8E7F89-50FC-4D08-B4D7-EFE49BBB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BA492D5C-F415-401A-B80E-C35000799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9F43C15F-5C98-4656-AFAC-605D58E8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D035604F-B093-4A3D-9988-80D658C1D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17EC5EA0-FD6E-41A9-91BE-0F0B608CD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8" name="Freeform 15">
              <a:extLst>
                <a:ext uri="{FF2B5EF4-FFF2-40B4-BE49-F238E27FC236}">
                  <a16:creationId xmlns:a16="http://schemas.microsoft.com/office/drawing/2014/main" id="{5593FF3F-A9CC-4747-8D94-826D49938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9" name="Freeform 16">
              <a:extLst>
                <a:ext uri="{FF2B5EF4-FFF2-40B4-BE49-F238E27FC236}">
                  <a16:creationId xmlns:a16="http://schemas.microsoft.com/office/drawing/2014/main" id="{251C53D5-5CD2-40E4-BDB7-06352E2CE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92D050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0" name="Freeform 17">
              <a:extLst>
                <a:ext uri="{FF2B5EF4-FFF2-40B4-BE49-F238E27FC236}">
                  <a16:creationId xmlns:a16="http://schemas.microsoft.com/office/drawing/2014/main" id="{BE9E4639-4B5E-4CAF-80C5-A9A8D174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1" name="Freeform 18">
              <a:extLst>
                <a:ext uri="{FF2B5EF4-FFF2-40B4-BE49-F238E27FC236}">
                  <a16:creationId xmlns:a16="http://schemas.microsoft.com/office/drawing/2014/main" id="{0DB870E6-ED74-4570-AA0F-3B59D1FD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2" name="Freeform 19">
              <a:extLst>
                <a:ext uri="{FF2B5EF4-FFF2-40B4-BE49-F238E27FC236}">
                  <a16:creationId xmlns:a16="http://schemas.microsoft.com/office/drawing/2014/main" id="{A1E61E0B-E0D0-4757-BB87-6F7611327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3" name="Freeform 20">
              <a:extLst>
                <a:ext uri="{FF2B5EF4-FFF2-40B4-BE49-F238E27FC236}">
                  <a16:creationId xmlns:a16="http://schemas.microsoft.com/office/drawing/2014/main" id="{0AE00FB0-FBD1-45A8-A534-52866BC2A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4" name="Freeform 21">
              <a:extLst>
                <a:ext uri="{FF2B5EF4-FFF2-40B4-BE49-F238E27FC236}">
                  <a16:creationId xmlns:a16="http://schemas.microsoft.com/office/drawing/2014/main" id="{E1A50E78-04BE-49BC-83B2-A60CDD4D4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5" name="Freeform 22">
              <a:extLst>
                <a:ext uri="{FF2B5EF4-FFF2-40B4-BE49-F238E27FC236}">
                  <a16:creationId xmlns:a16="http://schemas.microsoft.com/office/drawing/2014/main" id="{37663459-A844-41CD-9D5E-9A352072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6" name="Freeform 23">
              <a:extLst>
                <a:ext uri="{FF2B5EF4-FFF2-40B4-BE49-F238E27FC236}">
                  <a16:creationId xmlns:a16="http://schemas.microsoft.com/office/drawing/2014/main" id="{91067202-4CAF-40AD-9091-D9042B7E6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7" name="Freeform 24">
              <a:extLst>
                <a:ext uri="{FF2B5EF4-FFF2-40B4-BE49-F238E27FC236}">
                  <a16:creationId xmlns:a16="http://schemas.microsoft.com/office/drawing/2014/main" id="{1246DBDA-3C23-4E84-9614-0EB111735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TextBox 62">
              <a:extLst>
                <a:ext uri="{FF2B5EF4-FFF2-40B4-BE49-F238E27FC236}">
                  <a16:creationId xmlns:a16="http://schemas.microsoft.com/office/drawing/2014/main" id="{C5328BA2-D3E9-40FF-B03A-F75CA225F695}"/>
                </a:ext>
              </a:extLst>
            </p:cNvPr>
            <p:cNvSpPr txBox="1"/>
            <p:nvPr/>
          </p:nvSpPr>
          <p:spPr>
            <a:xfrm>
              <a:off x="2617606" y="1978812"/>
              <a:ext cx="1025638" cy="81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49" name="TextBox 63">
              <a:extLst>
                <a:ext uri="{FF2B5EF4-FFF2-40B4-BE49-F238E27FC236}">
                  <a16:creationId xmlns:a16="http://schemas.microsoft.com/office/drawing/2014/main" id="{025477B8-C6A3-4CB0-9894-4F11CE24A193}"/>
                </a:ext>
              </a:extLst>
            </p:cNvPr>
            <p:cNvSpPr txBox="1"/>
            <p:nvPr/>
          </p:nvSpPr>
          <p:spPr>
            <a:xfrm>
              <a:off x="3881180" y="1857816"/>
              <a:ext cx="699664" cy="654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50" name="TextBox 64">
              <a:extLst>
                <a:ext uri="{FF2B5EF4-FFF2-40B4-BE49-F238E27FC236}">
                  <a16:creationId xmlns:a16="http://schemas.microsoft.com/office/drawing/2014/main" id="{2F47D422-BB86-42BB-9279-FACB1224668E}"/>
                </a:ext>
              </a:extLst>
            </p:cNvPr>
            <p:cNvSpPr txBox="1"/>
            <p:nvPr/>
          </p:nvSpPr>
          <p:spPr>
            <a:xfrm>
              <a:off x="4680431" y="2575828"/>
              <a:ext cx="699664" cy="654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51" name="TextBox 65">
              <a:extLst>
                <a:ext uri="{FF2B5EF4-FFF2-40B4-BE49-F238E27FC236}">
                  <a16:creationId xmlns:a16="http://schemas.microsoft.com/office/drawing/2014/main" id="{316C815A-E605-441F-AC51-E8B7E12E7342}"/>
                </a:ext>
              </a:extLst>
            </p:cNvPr>
            <p:cNvSpPr txBox="1"/>
            <p:nvPr/>
          </p:nvSpPr>
          <p:spPr>
            <a:xfrm>
              <a:off x="5024682" y="3683002"/>
              <a:ext cx="990870" cy="81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52" name="TextBox 66">
              <a:extLst>
                <a:ext uri="{FF2B5EF4-FFF2-40B4-BE49-F238E27FC236}">
                  <a16:creationId xmlns:a16="http://schemas.microsoft.com/office/drawing/2014/main" id="{B4366727-3D31-4C71-B609-FB3DFF8B7B1F}"/>
                </a:ext>
              </a:extLst>
            </p:cNvPr>
            <p:cNvSpPr txBox="1"/>
            <p:nvPr/>
          </p:nvSpPr>
          <p:spPr>
            <a:xfrm>
              <a:off x="4565101" y="4733688"/>
              <a:ext cx="699664" cy="654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53" name="TextBox 67">
              <a:extLst>
                <a:ext uri="{FF2B5EF4-FFF2-40B4-BE49-F238E27FC236}">
                  <a16:creationId xmlns:a16="http://schemas.microsoft.com/office/drawing/2014/main" id="{35B9B260-AD64-4C6C-A3DC-CBC11BAD6A29}"/>
                </a:ext>
              </a:extLst>
            </p:cNvPr>
            <p:cNvSpPr txBox="1"/>
            <p:nvPr/>
          </p:nvSpPr>
          <p:spPr>
            <a:xfrm>
              <a:off x="3204345" y="5182884"/>
              <a:ext cx="699664" cy="654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54" name="TextBox 68">
              <a:extLst>
                <a:ext uri="{FF2B5EF4-FFF2-40B4-BE49-F238E27FC236}">
                  <a16:creationId xmlns:a16="http://schemas.microsoft.com/office/drawing/2014/main" id="{65D0BA76-273C-454C-A7C0-790AFC2D7F19}"/>
                </a:ext>
              </a:extLst>
            </p:cNvPr>
            <p:cNvSpPr txBox="1"/>
            <p:nvPr/>
          </p:nvSpPr>
          <p:spPr>
            <a:xfrm>
              <a:off x="2108209" y="4713482"/>
              <a:ext cx="699664" cy="654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55" name="TextBox 69">
              <a:extLst>
                <a:ext uri="{FF2B5EF4-FFF2-40B4-BE49-F238E27FC236}">
                  <a16:creationId xmlns:a16="http://schemas.microsoft.com/office/drawing/2014/main" id="{DBD8E5B5-8F9E-4208-96F5-D0E0DBF35C13}"/>
                </a:ext>
              </a:extLst>
            </p:cNvPr>
            <p:cNvSpPr txBox="1"/>
            <p:nvPr/>
          </p:nvSpPr>
          <p:spPr>
            <a:xfrm>
              <a:off x="1721383" y="3725862"/>
              <a:ext cx="699664" cy="654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56" name="TextBox 70">
              <a:extLst>
                <a:ext uri="{FF2B5EF4-FFF2-40B4-BE49-F238E27FC236}">
                  <a16:creationId xmlns:a16="http://schemas.microsoft.com/office/drawing/2014/main" id="{679E48AB-902A-46DC-B1BB-C1DB6E3EFF56}"/>
                </a:ext>
              </a:extLst>
            </p:cNvPr>
            <p:cNvSpPr txBox="1"/>
            <p:nvPr/>
          </p:nvSpPr>
          <p:spPr>
            <a:xfrm>
              <a:off x="1875443" y="2734051"/>
              <a:ext cx="918898" cy="81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29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3F41D9DC-DCA8-4A07-BD93-57CACFFC4493}"/>
              </a:ext>
            </a:extLst>
          </p:cNvPr>
          <p:cNvGrpSpPr/>
          <p:nvPr/>
        </p:nvGrpSpPr>
        <p:grpSpPr>
          <a:xfrm>
            <a:off x="3475500" y="834595"/>
            <a:ext cx="8280512" cy="5928608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6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DD34CFBB-39DC-4FE0-85DB-4285B088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29" y="-49378"/>
            <a:ext cx="11248144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66CC"/>
                </a:solidFill>
                <a:cs typeface="+mn-cs"/>
              </a:rPr>
              <a:t>הורות כמשל</a:t>
            </a:r>
            <a:endParaRPr lang="en-US" sz="48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BEB3C6D-312F-433F-82A5-1941D9BC117D}"/>
              </a:ext>
            </a:extLst>
          </p:cNvPr>
          <p:cNvSpPr txBox="1"/>
          <p:nvPr/>
        </p:nvSpPr>
        <p:spPr>
          <a:xfrm>
            <a:off x="4014909" y="2105312"/>
            <a:ext cx="7517490" cy="4190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lvl="0" indent="-457200" algn="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he-IL" sz="32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"</a:t>
            </a:r>
            <a:r>
              <a:rPr lang="he-IL" altLang="he-IL" sz="3200" dirty="0">
                <a:solidFill>
                  <a:srgbClr val="002060"/>
                </a:solidFill>
              </a:rPr>
              <a:t>הילד הזה הוא שלי" –צוותי חינוך</a:t>
            </a:r>
            <a:r>
              <a:rPr lang="en-US" altLang="he-IL" sz="3200" dirty="0">
                <a:solidFill>
                  <a:srgbClr val="002060"/>
                </a:solidFill>
              </a:rPr>
              <a:t>;</a:t>
            </a:r>
            <a:endParaRPr lang="he-IL" altLang="he-IL" sz="3200" dirty="0">
              <a:solidFill>
                <a:srgbClr val="002060"/>
              </a:solidFill>
            </a:endParaRPr>
          </a:p>
          <a:p>
            <a:pPr marL="457200" lvl="0" indent="-457200" algn="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he-IL" sz="3200" dirty="0">
                <a:solidFill>
                  <a:srgbClr val="002060"/>
                </a:solidFill>
              </a:rPr>
              <a:t>"הילד הזה הוא שלנו"-הורים וצוותי חינוך</a:t>
            </a:r>
            <a:r>
              <a:rPr lang="en-US" altLang="he-IL" sz="3200" dirty="0">
                <a:solidFill>
                  <a:srgbClr val="002060"/>
                </a:solidFill>
              </a:rPr>
              <a:t>;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ככול שהגיל צעיר יותר, ההתמודדות של הילדים מושפעת יותר ממצב המבוגרים המשמעותיים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r>
              <a:rPr lang="he-IL" sz="3200" dirty="0">
                <a:solidFill>
                  <a:srgbClr val="002060"/>
                </a:solidFill>
              </a:rPr>
              <a:t> </a:t>
            </a:r>
          </a:p>
          <a:p>
            <a:pPr lvl="0" algn="ctr" defTabSz="914400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he-IL" sz="2000" dirty="0"/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86830ECE-BB9F-4A0F-A658-3A732C78D5EB}"/>
              </a:ext>
            </a:extLst>
          </p:cNvPr>
          <p:cNvGrpSpPr/>
          <p:nvPr/>
        </p:nvGrpSpPr>
        <p:grpSpPr>
          <a:xfrm>
            <a:off x="262114" y="309698"/>
            <a:ext cx="2280182" cy="2119654"/>
            <a:chOff x="1412640" y="1381125"/>
            <a:chExt cx="4834172" cy="49443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C5A86E0-9C8D-4BA0-94EE-40C4CBD1B7B2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9FDD9FA7-58C8-4907-A4D6-5C75DBDA7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C8B4C64-533D-4551-A46B-9203A256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1CCDD0A6-11F1-4A56-ABDC-EB8F80C2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89AC35A3-B7DF-4898-A6C0-E2E2FF31A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2154525F-2026-435A-9A5C-F64E8BBF1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8A9E2EFC-D5E5-4AA1-B247-FF43CFF45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53F5F268-F00D-4D2B-9E27-C6F6032A2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389D0DC4-62B5-4F02-B1D5-5DBEEDD0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168344C7-1BAC-4630-9EA2-F344BB1F5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B6355EE6-2F02-4D15-85F4-05301E50E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5A3A2CA3-AF29-4A55-A8B0-705D36E36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F5DAD0BA-0530-4CB0-AC84-28E2C0B3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2AA863A3-061E-4E4F-AAD9-46BB8D2B2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9BC6C561-D695-419B-809A-88714D3FC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CF8D7CB7-FF30-48D4-867E-40EDE786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B61F43F6-A49B-438B-B6A3-AA3FFD2E2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638BAB87-CBA0-4D8C-9398-3EC30927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C9CC26CD-8319-4D70-B76A-D8DE8F212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19C062E1-7CD2-4654-83B4-020C5B26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5912E622-315D-45D7-849B-68FB8FAF83B3}"/>
                </a:ext>
              </a:extLst>
            </p:cNvPr>
            <p:cNvSpPr txBox="1"/>
            <p:nvPr/>
          </p:nvSpPr>
          <p:spPr>
            <a:xfrm>
              <a:off x="2552970" y="1924051"/>
              <a:ext cx="1194884" cy="93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EE0AB092-1316-4B65-9BB3-FC6AD14FBA50}"/>
                </a:ext>
              </a:extLst>
            </p:cNvPr>
            <p:cNvSpPr txBox="1"/>
            <p:nvPr/>
          </p:nvSpPr>
          <p:spPr>
            <a:xfrm>
              <a:off x="3849990" y="1811185"/>
              <a:ext cx="996438" cy="933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74565D9A-6CEB-45C4-9557-BC006EFA4CD2}"/>
                </a:ext>
              </a:extLst>
            </p:cNvPr>
            <p:cNvSpPr txBox="1"/>
            <p:nvPr/>
          </p:nvSpPr>
          <p:spPr>
            <a:xfrm>
              <a:off x="4677375" y="2426856"/>
              <a:ext cx="996438" cy="933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366802F4-3231-46B5-86C4-954EE69B40AA}"/>
                </a:ext>
              </a:extLst>
            </p:cNvPr>
            <p:cNvSpPr txBox="1"/>
            <p:nvPr/>
          </p:nvSpPr>
          <p:spPr>
            <a:xfrm>
              <a:off x="4956424" y="3565884"/>
              <a:ext cx="1182204" cy="93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66" name="TextBox 66">
              <a:extLst>
                <a:ext uri="{FF2B5EF4-FFF2-40B4-BE49-F238E27FC236}">
                  <a16:creationId xmlns:a16="http://schemas.microsoft.com/office/drawing/2014/main" id="{3278839D-4C51-4D40-B371-0C5507BDE0D9}"/>
                </a:ext>
              </a:extLst>
            </p:cNvPr>
            <p:cNvSpPr txBox="1"/>
            <p:nvPr/>
          </p:nvSpPr>
          <p:spPr>
            <a:xfrm>
              <a:off x="4565100" y="4546600"/>
              <a:ext cx="1165538" cy="93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AECCAC55-8BFD-4957-97C0-56737C8045DF}"/>
                </a:ext>
              </a:extLst>
            </p:cNvPr>
            <p:cNvSpPr txBox="1"/>
            <p:nvPr/>
          </p:nvSpPr>
          <p:spPr>
            <a:xfrm>
              <a:off x="3472138" y="5040578"/>
              <a:ext cx="996438" cy="933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68" name="TextBox 68">
              <a:extLst>
                <a:ext uri="{FF2B5EF4-FFF2-40B4-BE49-F238E27FC236}">
                  <a16:creationId xmlns:a16="http://schemas.microsoft.com/office/drawing/2014/main" id="{03DD8292-4B3E-4BD4-98ED-2B51147F32CD}"/>
                </a:ext>
              </a:extLst>
            </p:cNvPr>
            <p:cNvSpPr txBox="1"/>
            <p:nvPr/>
          </p:nvSpPr>
          <p:spPr>
            <a:xfrm>
              <a:off x="2344221" y="4715668"/>
              <a:ext cx="996438" cy="933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69" name="TextBox 69">
              <a:extLst>
                <a:ext uri="{FF2B5EF4-FFF2-40B4-BE49-F238E27FC236}">
                  <a16:creationId xmlns:a16="http://schemas.microsoft.com/office/drawing/2014/main" id="{D6B3710D-C4D2-4826-9A96-9D3B98635DEA}"/>
                </a:ext>
              </a:extLst>
            </p:cNvPr>
            <p:cNvSpPr txBox="1"/>
            <p:nvPr/>
          </p:nvSpPr>
          <p:spPr>
            <a:xfrm>
              <a:off x="1820442" y="3738166"/>
              <a:ext cx="996438" cy="933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70" name="TextBox 70">
              <a:extLst>
                <a:ext uri="{FF2B5EF4-FFF2-40B4-BE49-F238E27FC236}">
                  <a16:creationId xmlns:a16="http://schemas.microsoft.com/office/drawing/2014/main" id="{ACC8EFAB-5632-4EDD-B305-5DF8A64D75B3}"/>
                </a:ext>
              </a:extLst>
            </p:cNvPr>
            <p:cNvSpPr txBox="1"/>
            <p:nvPr/>
          </p:nvSpPr>
          <p:spPr>
            <a:xfrm>
              <a:off x="1807929" y="2754014"/>
              <a:ext cx="987424" cy="933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0874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8FDE2B0C-E22B-4294-B8DA-7DC3AA158BAF}"/>
              </a:ext>
            </a:extLst>
          </p:cNvPr>
          <p:cNvGrpSpPr/>
          <p:nvPr/>
        </p:nvGrpSpPr>
        <p:grpSpPr>
          <a:xfrm>
            <a:off x="3863551" y="1228843"/>
            <a:ext cx="8161419" cy="536416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7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D56AA78C-1FA1-4808-88B2-6FF33FB2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520" y="159576"/>
            <a:ext cx="7270811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66CC"/>
                </a:solidFill>
                <a:cs typeface="+mn-cs"/>
              </a:rPr>
              <a:t>ידע יישומי</a:t>
            </a:r>
            <a:endParaRPr lang="en-US" sz="4800" dirty="0">
              <a:solidFill>
                <a:srgbClr val="0066CC"/>
              </a:solidFill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36586C40-7438-4473-99DF-BDC89CD4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5687" y="1988136"/>
            <a:ext cx="7848003" cy="519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למידה מאירועים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r>
              <a:rPr lang="he-IL" sz="3600" dirty="0">
                <a:solidFill>
                  <a:srgbClr val="002060"/>
                </a:solidFill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מיפוי צרכים שוטף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he-IL" sz="36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התאמת חומרים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r>
              <a:rPr lang="he-IL" sz="3600" dirty="0">
                <a:solidFill>
                  <a:srgbClr val="002060"/>
                </a:solidFill>
              </a:rPr>
              <a:t> 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תדריכים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he-IL" sz="36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600" dirty="0">
                <a:solidFill>
                  <a:srgbClr val="002060"/>
                </a:solidFill>
              </a:rPr>
              <a:t>גיבוש תורת עבודה – ניסיון + מחקר</a:t>
            </a:r>
            <a:r>
              <a:rPr lang="en-US" sz="3600" dirty="0">
                <a:solidFill>
                  <a:srgbClr val="002060"/>
                </a:solidFill>
              </a:rPr>
              <a:t>;</a:t>
            </a:r>
            <a:endParaRPr lang="he-IL" sz="3600" dirty="0">
              <a:solidFill>
                <a:srgbClr val="002060"/>
              </a:solidFill>
            </a:endParaRPr>
          </a:p>
          <a:p>
            <a:pPr marR="0" lvl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he-IL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FC7234B1-F7DD-4609-8FC4-FAC45046A496}"/>
              </a:ext>
            </a:extLst>
          </p:cNvPr>
          <p:cNvGrpSpPr/>
          <p:nvPr/>
        </p:nvGrpSpPr>
        <p:grpSpPr>
          <a:xfrm>
            <a:off x="410642" y="1600200"/>
            <a:ext cx="3607468" cy="3336795"/>
            <a:chOff x="1412640" y="1381125"/>
            <a:chExt cx="4834172" cy="49443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B8DC4F-33EB-41A1-BAA2-A5852C4460FF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923DAB4-4F92-43A1-B364-59EBEC01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560E7C9C-18CA-4F19-BB67-0F868BA84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8D0BB9CA-A60A-47F5-88B4-9E5D93541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145F0377-C57E-49FF-9B21-02F7459EF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2FEF1B70-B012-4D45-AF4F-56176877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705657E-5B37-443A-B8BD-D956D2C38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897235B0-87AD-4C99-9B9D-2621900CC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3DF17D79-97B2-4713-9196-3FF32098E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91FB7FFE-2FB1-4E3C-AE30-C9D3A9AF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7F3FDE8C-A6FD-464B-9433-AA5B5B10E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02894284-5999-44D1-9A0D-85586C811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429103EA-6C2E-49C0-AD18-D5139F794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923183B8-4CE7-43E9-B2B4-C23858A89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id="{80ED4BF5-E8E3-48B9-BDE9-2F9098B2F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id="{4B2E4237-14F2-4DF6-A407-C54EDF56C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92E1EF9B-9E7F-4324-875C-62943BCC2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835E5B01-48AC-4A8D-8FE5-AE28E533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id="{7EFEE81B-0ADE-4F28-BCB0-0C9662632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CC0000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id="{D4237D64-592D-487D-B1B7-AEEB1E39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Box 62">
              <a:extLst>
                <a:ext uri="{FF2B5EF4-FFF2-40B4-BE49-F238E27FC236}">
                  <a16:creationId xmlns:a16="http://schemas.microsoft.com/office/drawing/2014/main" id="{2AEB1D68-9D0D-4080-84C6-FFEA528CFFCC}"/>
                </a:ext>
              </a:extLst>
            </p:cNvPr>
            <p:cNvSpPr txBox="1"/>
            <p:nvPr/>
          </p:nvSpPr>
          <p:spPr>
            <a:xfrm>
              <a:off x="2775512" y="2065633"/>
              <a:ext cx="1016276" cy="592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63" name="TextBox 63">
              <a:extLst>
                <a:ext uri="{FF2B5EF4-FFF2-40B4-BE49-F238E27FC236}">
                  <a16:creationId xmlns:a16="http://schemas.microsoft.com/office/drawing/2014/main" id="{6E332F78-C76F-4A36-84F2-8436C7E8FBBF}"/>
                </a:ext>
              </a:extLst>
            </p:cNvPr>
            <p:cNvSpPr txBox="1"/>
            <p:nvPr/>
          </p:nvSpPr>
          <p:spPr>
            <a:xfrm>
              <a:off x="3781348" y="1997473"/>
              <a:ext cx="629821" cy="592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426A8351-CC3A-4B4D-927F-1797425ECA2F}"/>
                </a:ext>
              </a:extLst>
            </p:cNvPr>
            <p:cNvSpPr txBox="1"/>
            <p:nvPr/>
          </p:nvSpPr>
          <p:spPr>
            <a:xfrm>
              <a:off x="4680430" y="2575828"/>
              <a:ext cx="629821" cy="592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65" name="TextBox 65">
              <a:extLst>
                <a:ext uri="{FF2B5EF4-FFF2-40B4-BE49-F238E27FC236}">
                  <a16:creationId xmlns:a16="http://schemas.microsoft.com/office/drawing/2014/main" id="{DAF74263-E8BD-47AA-B254-7114B5C8F03F}"/>
                </a:ext>
              </a:extLst>
            </p:cNvPr>
            <p:cNvSpPr txBox="1"/>
            <p:nvPr/>
          </p:nvSpPr>
          <p:spPr>
            <a:xfrm>
              <a:off x="5024681" y="3683001"/>
              <a:ext cx="1042759" cy="592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66" name="TextBox 66">
              <a:extLst>
                <a:ext uri="{FF2B5EF4-FFF2-40B4-BE49-F238E27FC236}">
                  <a16:creationId xmlns:a16="http://schemas.microsoft.com/office/drawing/2014/main" id="{61658088-41A1-4FB9-BF05-29D0C397CC29}"/>
                </a:ext>
              </a:extLst>
            </p:cNvPr>
            <p:cNvSpPr txBox="1"/>
            <p:nvPr/>
          </p:nvSpPr>
          <p:spPr>
            <a:xfrm>
              <a:off x="4565099" y="4733688"/>
              <a:ext cx="629821" cy="592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61B18E68-424A-4A82-8313-3DA2696DBAE3}"/>
                </a:ext>
              </a:extLst>
            </p:cNvPr>
            <p:cNvSpPr txBox="1"/>
            <p:nvPr/>
          </p:nvSpPr>
          <p:spPr>
            <a:xfrm>
              <a:off x="3574583" y="5040578"/>
              <a:ext cx="629821" cy="592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68" name="TextBox 68">
              <a:extLst>
                <a:ext uri="{FF2B5EF4-FFF2-40B4-BE49-F238E27FC236}">
                  <a16:creationId xmlns:a16="http://schemas.microsoft.com/office/drawing/2014/main" id="{F30C3C7B-E228-4CD7-AFC3-4806513A1769}"/>
                </a:ext>
              </a:extLst>
            </p:cNvPr>
            <p:cNvSpPr txBox="1"/>
            <p:nvPr/>
          </p:nvSpPr>
          <p:spPr>
            <a:xfrm>
              <a:off x="2646208" y="4790192"/>
              <a:ext cx="629821" cy="592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69" name="TextBox 69">
              <a:extLst>
                <a:ext uri="{FF2B5EF4-FFF2-40B4-BE49-F238E27FC236}">
                  <a16:creationId xmlns:a16="http://schemas.microsoft.com/office/drawing/2014/main" id="{CE7BB586-03E0-4703-9ED5-D546967049FA}"/>
                </a:ext>
              </a:extLst>
            </p:cNvPr>
            <p:cNvSpPr txBox="1"/>
            <p:nvPr/>
          </p:nvSpPr>
          <p:spPr>
            <a:xfrm>
              <a:off x="2024433" y="4003015"/>
              <a:ext cx="629821" cy="592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70" name="TextBox 70">
              <a:extLst>
                <a:ext uri="{FF2B5EF4-FFF2-40B4-BE49-F238E27FC236}">
                  <a16:creationId xmlns:a16="http://schemas.microsoft.com/office/drawing/2014/main" id="{0694FAC1-D900-4ED9-9EF7-06041AAAE6AA}"/>
                </a:ext>
              </a:extLst>
            </p:cNvPr>
            <p:cNvSpPr txBox="1"/>
            <p:nvPr/>
          </p:nvSpPr>
          <p:spPr>
            <a:xfrm flipV="1">
              <a:off x="1668890" y="2653242"/>
              <a:ext cx="1031804" cy="592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126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6A7F5FE-FE1B-4680-9F78-933003A741F0}"/>
              </a:ext>
            </a:extLst>
          </p:cNvPr>
          <p:cNvGrpSpPr/>
          <p:nvPr/>
        </p:nvGrpSpPr>
        <p:grpSpPr>
          <a:xfrm>
            <a:off x="2924162" y="858137"/>
            <a:ext cx="9035709" cy="586740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255136" y="2300112"/>
              <a:ext cx="3258876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עיקרון מספר 8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0ECB7F5C-C716-472E-93CC-70D7F63C5FEB}"/>
              </a:ext>
            </a:extLst>
          </p:cNvPr>
          <p:cNvGrpSpPr/>
          <p:nvPr/>
        </p:nvGrpSpPr>
        <p:grpSpPr>
          <a:xfrm>
            <a:off x="228621" y="138142"/>
            <a:ext cx="2741591" cy="2605058"/>
            <a:chOff x="1412640" y="1381125"/>
            <a:chExt cx="4834172" cy="4944340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C9F1F8C4-9400-4A52-BB63-E9956496CFEC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404B16F-1D66-4055-ADB2-DD6C61F2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C6BE2D78-5D25-4381-BA12-318FFC23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CC49069B-3CFF-41A8-8790-331B6D35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A1D63B97-2CCA-45A2-A781-8A5078DD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3B2C393-6D9F-4065-A22E-DE4BE2CB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8C2E2DD6-C147-4D8F-84FD-776B5B1A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1F48E306-1C4F-4E38-89F6-8B4A91CD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21B16F5F-5EA4-4075-AD53-1F5C61A4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3DA57CF4-59D6-422C-85F6-08CECBC9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464B08C7-9D1D-47FB-9A36-8A1C2BD1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EF9030D2-8E88-4ED0-8FD2-57BDF2E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7F8C937-3789-491A-8A06-3BAD5604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3B49494-0140-4018-ABC8-0D0442D8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652DFB0A-CBCB-4957-AD97-BA217708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09923D23-028D-48C5-A36F-A402D454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18EDD67B-56F1-429E-9442-7CEBA1AD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767C77F5-70A1-431D-8BC0-FABC5F4D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5983F097-B033-44C9-B13B-31CF4BF1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0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A4DDAFF3-C517-460C-8C7C-FB6BC606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FB777A0C-1695-45C6-A600-C76F64A49125}"/>
                </a:ext>
              </a:extLst>
            </p:cNvPr>
            <p:cNvSpPr txBox="1"/>
            <p:nvPr/>
          </p:nvSpPr>
          <p:spPr>
            <a:xfrm>
              <a:off x="2723015" y="2222812"/>
              <a:ext cx="853660" cy="55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22A759EE-6806-4D44-8D31-03C4447B10F0}"/>
                </a:ext>
              </a:extLst>
            </p:cNvPr>
            <p:cNvSpPr txBox="1"/>
            <p:nvPr/>
          </p:nvSpPr>
          <p:spPr>
            <a:xfrm>
              <a:off x="3781350" y="1997475"/>
              <a:ext cx="628735" cy="55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1DFCAFEE-B826-4F5F-BC0E-878759BB382B}"/>
                </a:ext>
              </a:extLst>
            </p:cNvPr>
            <p:cNvSpPr txBox="1"/>
            <p:nvPr/>
          </p:nvSpPr>
          <p:spPr>
            <a:xfrm>
              <a:off x="4680431" y="2575828"/>
              <a:ext cx="628735" cy="55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BACEAC57-7C0D-419D-B754-73B762FF8B23}"/>
                </a:ext>
              </a:extLst>
            </p:cNvPr>
            <p:cNvSpPr txBox="1"/>
            <p:nvPr/>
          </p:nvSpPr>
          <p:spPr>
            <a:xfrm>
              <a:off x="5024686" y="3682997"/>
              <a:ext cx="891105" cy="75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5BE3E3CD-5B4C-4840-B5CA-C2F1AB869CFA}"/>
                </a:ext>
              </a:extLst>
            </p:cNvPr>
            <p:cNvSpPr txBox="1"/>
            <p:nvPr/>
          </p:nvSpPr>
          <p:spPr>
            <a:xfrm>
              <a:off x="4565101" y="4733688"/>
              <a:ext cx="628735" cy="55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9436F6DA-87BC-4D58-AC63-02FCEC6FCDC2}"/>
                </a:ext>
              </a:extLst>
            </p:cNvPr>
            <p:cNvSpPr txBox="1"/>
            <p:nvPr/>
          </p:nvSpPr>
          <p:spPr>
            <a:xfrm>
              <a:off x="3574583" y="5040578"/>
              <a:ext cx="628735" cy="55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2CCA576D-C026-4251-B08C-CA97F310680C}"/>
                </a:ext>
              </a:extLst>
            </p:cNvPr>
            <p:cNvSpPr txBox="1"/>
            <p:nvPr/>
          </p:nvSpPr>
          <p:spPr>
            <a:xfrm>
              <a:off x="2646208" y="4790192"/>
              <a:ext cx="628735" cy="55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89FBDA00-9689-477F-8217-0E9D68A595AB}"/>
                </a:ext>
              </a:extLst>
            </p:cNvPr>
            <p:cNvSpPr txBox="1"/>
            <p:nvPr/>
          </p:nvSpPr>
          <p:spPr>
            <a:xfrm>
              <a:off x="2024431" y="4003014"/>
              <a:ext cx="628735" cy="55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2BA425ED-0473-4AA8-90BE-A2D9ADE5CD01}"/>
                </a:ext>
              </a:extLst>
            </p:cNvPr>
            <p:cNvSpPr txBox="1"/>
            <p:nvPr/>
          </p:nvSpPr>
          <p:spPr>
            <a:xfrm>
              <a:off x="1941692" y="2703511"/>
              <a:ext cx="853660" cy="709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3B5D2B56-54CB-4E45-8DD3-8A59B0A6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474" y="35539"/>
            <a:ext cx="6187539" cy="711081"/>
          </a:xfrm>
        </p:spPr>
        <p:txBody>
          <a:bodyPr/>
          <a:lstStyle/>
          <a:p>
            <a:r>
              <a:rPr lang="he-IL" sz="4800" dirty="0">
                <a:solidFill>
                  <a:srgbClr val="0066CC"/>
                </a:solidFill>
                <a:cs typeface="+mn-cs"/>
              </a:rPr>
              <a:t>פרואקטיביות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6D9BF778-6575-4B55-83A8-05D65B74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203" y="1812720"/>
            <a:ext cx="9032567" cy="571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2060"/>
                </a:solidFill>
              </a:rPr>
              <a:t>חידוד חוזקות וחולשות של </a:t>
            </a:r>
            <a:r>
              <a:rPr lang="he-IL" sz="2800" b="1" dirty="0">
                <a:solidFill>
                  <a:srgbClr val="002060"/>
                </a:solidFill>
              </a:rPr>
              <a:t>התשתיות המנטליות והארגוניות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he-IL" sz="2800" dirty="0">
              <a:solidFill>
                <a:srgbClr val="002060"/>
              </a:solidFill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002060"/>
                </a:solidFill>
              </a:rPr>
              <a:t>הדרכת צוותים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he-IL" sz="28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002060"/>
                </a:solidFill>
              </a:rPr>
              <a:t>זיהוי ואיתור</a:t>
            </a:r>
            <a:r>
              <a:rPr lang="he-IL" sz="2800" dirty="0">
                <a:solidFill>
                  <a:srgbClr val="002060"/>
                </a:solidFill>
              </a:rPr>
              <a:t> תלמידים בסיכון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he-IL" sz="28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002060"/>
                </a:solidFill>
              </a:rPr>
              <a:t>הערכות סיכון </a:t>
            </a:r>
            <a:r>
              <a:rPr lang="he-IL" sz="2800" dirty="0">
                <a:solidFill>
                  <a:srgbClr val="002060"/>
                </a:solidFill>
              </a:rPr>
              <a:t>וטיפול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he-IL" sz="28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b="1" dirty="0">
                <a:solidFill>
                  <a:srgbClr val="002060"/>
                </a:solidFill>
              </a:rPr>
              <a:t>התנעת צלח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he-IL" sz="28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2060"/>
                </a:solidFill>
              </a:rPr>
              <a:t>תוכנית </a:t>
            </a:r>
            <a:r>
              <a:rPr lang="he-IL" sz="2800" b="1" dirty="0">
                <a:solidFill>
                  <a:srgbClr val="002060"/>
                </a:solidFill>
              </a:rPr>
              <a:t>חוסן חינוך</a:t>
            </a:r>
            <a:r>
              <a:rPr lang="en-US" sz="2800" dirty="0">
                <a:solidFill>
                  <a:srgbClr val="002060"/>
                </a:solidFill>
              </a:rPr>
              <a:t>;</a:t>
            </a:r>
            <a:endParaRPr lang="he-IL" sz="2800" dirty="0">
              <a:solidFill>
                <a:srgbClr val="002060"/>
              </a:solidFill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solidFill>
                  <a:srgbClr val="002060"/>
                </a:solidFill>
              </a:rPr>
              <a:t>תוכנית – </a:t>
            </a:r>
            <a:r>
              <a:rPr lang="he-IL" sz="2800" b="1" dirty="0">
                <a:solidFill>
                  <a:srgbClr val="002060"/>
                </a:solidFill>
              </a:rPr>
              <a:t>"בוחרים בחיים-מדברים ישירות עם תלמידים"</a:t>
            </a:r>
          </a:p>
          <a:p>
            <a:pPr marL="742950" indent="-742950" algn="r" rtl="1">
              <a:lnSpc>
                <a:spcPct val="200000"/>
              </a:lnSpc>
              <a:buFont typeface="+mj-lt"/>
              <a:buAutoNum type="arabicPeriod"/>
            </a:pPr>
            <a:endParaRPr lang="he-IL" dirty="0">
              <a:solidFill>
                <a:srgbClr val="002060"/>
              </a:solidFill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34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6A7F5FE-FE1B-4680-9F78-933003A741F0}"/>
              </a:ext>
            </a:extLst>
          </p:cNvPr>
          <p:cNvGrpSpPr/>
          <p:nvPr/>
        </p:nvGrpSpPr>
        <p:grpSpPr>
          <a:xfrm>
            <a:off x="2121318" y="858137"/>
            <a:ext cx="9838554" cy="586740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255136" y="2300112"/>
              <a:ext cx="3258876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endParaRPr lang="he-I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8 - </a:t>
              </a:r>
              <a:r>
                <a:rPr lang="he-IL" sz="3200" b="1" dirty="0">
                  <a:solidFill>
                    <a:schemeClr val="bg1"/>
                  </a:solidFill>
                </a:rPr>
                <a:t>צוות לשעת חירום  =   </a:t>
              </a:r>
              <a:r>
                <a:rPr lang="he-IL" sz="3200" b="1" dirty="0" err="1">
                  <a:solidFill>
                    <a:schemeClr val="bg1"/>
                  </a:solidFill>
                </a:rPr>
                <a:t>צל"ח</a:t>
              </a:r>
              <a:endParaRPr lang="he-IL" sz="3200" b="1" dirty="0">
                <a:solidFill>
                  <a:schemeClr val="bg1"/>
                </a:solidFill>
              </a:endParaRPr>
            </a:p>
            <a:p>
              <a:pPr algn="ctr"/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0ECB7F5C-C716-472E-93CC-70D7F63C5FEB}"/>
              </a:ext>
            </a:extLst>
          </p:cNvPr>
          <p:cNvGrpSpPr/>
          <p:nvPr/>
        </p:nvGrpSpPr>
        <p:grpSpPr>
          <a:xfrm>
            <a:off x="228621" y="138142"/>
            <a:ext cx="1616922" cy="1719336"/>
            <a:chOff x="1412640" y="1381125"/>
            <a:chExt cx="4889605" cy="4944340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C9F1F8C4-9400-4A52-BB63-E9956496CFEC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404B16F-1D66-4055-ADB2-DD6C61F2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C6BE2D78-5D25-4381-BA12-318FFC23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CC49069B-3CFF-41A8-8790-331B6D35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A1D63B97-2CCA-45A2-A781-8A5078DD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3B2C393-6D9F-4065-A22E-DE4BE2CB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8C2E2DD6-C147-4D8F-84FD-776B5B1A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1F48E306-1C4F-4E38-89F6-8B4A91CD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21B16F5F-5EA4-4075-AD53-1F5C61A4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3DA57CF4-59D6-422C-85F6-08CECBC9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464B08C7-9D1D-47FB-9A36-8A1C2BD1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EF9030D2-8E88-4ED0-8FD2-57BDF2E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7F8C937-3789-491A-8A06-3BAD5604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3B49494-0140-4018-ABC8-0D0442D8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652DFB0A-CBCB-4957-AD97-BA217708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09923D23-028D-48C5-A36F-A402D454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18EDD67B-56F1-429E-9442-7CEBA1AD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767C77F5-70A1-431D-8BC0-FABC5F4D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5983F097-B033-44C9-B13B-31CF4BF1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A4DDAFF3-C517-460C-8C7C-FB6BC606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FB777A0C-1695-45C6-A600-C76F64A49125}"/>
                </a:ext>
              </a:extLst>
            </p:cNvPr>
            <p:cNvSpPr txBox="1"/>
            <p:nvPr/>
          </p:nvSpPr>
          <p:spPr>
            <a:xfrm>
              <a:off x="2477370" y="1915053"/>
              <a:ext cx="1440764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22A759EE-6806-4D44-8D31-03C4447B10F0}"/>
                </a:ext>
              </a:extLst>
            </p:cNvPr>
            <p:cNvSpPr txBox="1"/>
            <p:nvPr/>
          </p:nvSpPr>
          <p:spPr>
            <a:xfrm>
              <a:off x="3734713" y="176375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1DFCAFEE-B826-4F5F-BC0E-878759BB382B}"/>
                </a:ext>
              </a:extLst>
            </p:cNvPr>
            <p:cNvSpPr txBox="1"/>
            <p:nvPr/>
          </p:nvSpPr>
          <p:spPr>
            <a:xfrm>
              <a:off x="4589497" y="2388305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BACEAC57-7C0D-419D-B754-73B762FF8B23}"/>
                </a:ext>
              </a:extLst>
            </p:cNvPr>
            <p:cNvSpPr txBox="1"/>
            <p:nvPr/>
          </p:nvSpPr>
          <p:spPr>
            <a:xfrm>
              <a:off x="5024684" y="3682997"/>
              <a:ext cx="1277561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5BE3E3CD-5B4C-4840-B5CA-C2F1AB869CFA}"/>
                </a:ext>
              </a:extLst>
            </p:cNvPr>
            <p:cNvSpPr txBox="1"/>
            <p:nvPr/>
          </p:nvSpPr>
          <p:spPr>
            <a:xfrm>
              <a:off x="4269396" y="4781551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9436F6DA-87BC-4D58-AC63-02FCEC6FCDC2}"/>
                </a:ext>
              </a:extLst>
            </p:cNvPr>
            <p:cNvSpPr txBox="1"/>
            <p:nvPr/>
          </p:nvSpPr>
          <p:spPr>
            <a:xfrm>
              <a:off x="3179617" y="508419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2CCA576D-C026-4251-B08C-CA97F310680C}"/>
                </a:ext>
              </a:extLst>
            </p:cNvPr>
            <p:cNvSpPr txBox="1"/>
            <p:nvPr/>
          </p:nvSpPr>
          <p:spPr>
            <a:xfrm>
              <a:off x="2154889" y="4742366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89FBDA00-9689-477F-8217-0E9D68A595AB}"/>
                </a:ext>
              </a:extLst>
            </p:cNvPr>
            <p:cNvSpPr txBox="1"/>
            <p:nvPr/>
          </p:nvSpPr>
          <p:spPr>
            <a:xfrm>
              <a:off x="1629895" y="372287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2BA425ED-0473-4AA8-90BE-A2D9ADE5CD01}"/>
                </a:ext>
              </a:extLst>
            </p:cNvPr>
            <p:cNvSpPr txBox="1"/>
            <p:nvPr/>
          </p:nvSpPr>
          <p:spPr>
            <a:xfrm>
              <a:off x="1749740" y="2408355"/>
              <a:ext cx="1390650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3B5D2B56-54CB-4E45-8DD3-8A59B0A6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009" y="6043"/>
            <a:ext cx="7439241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66CC"/>
                </a:solidFill>
                <a:cs typeface="+mn-cs"/>
              </a:rPr>
              <a:t>פרואקטיביות –דוגמא ראשונה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6D9BF778-6575-4B55-83A8-05D65B74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5243" y="2139504"/>
            <a:ext cx="10273688" cy="46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הנחת יסוד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: צוות הניהול של בית הספר מנהל את כל מצבי החירום</a:t>
            </a:r>
            <a:r>
              <a:rPr lang="en-US" sz="2800" dirty="0">
                <a:solidFill>
                  <a:srgbClr val="002060"/>
                </a:solidFill>
                <a:latin typeface="Alef" panose="020B0604020202020204" charset="-79"/>
              </a:rPr>
              <a:t>;</a:t>
            </a:r>
            <a:endParaRPr lang="he-IL" sz="2800" dirty="0">
              <a:solidFill>
                <a:srgbClr val="002060"/>
              </a:solidFill>
              <a:latin typeface="Alef" panose="020B0604020202020204" charset="-79"/>
            </a:endParaRP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תפיסה-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 מנגנון קבוע שמתאמן ומתרגל ברציפות שמירת כשירות.</a:t>
            </a: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מטרה כללית - </a:t>
            </a:r>
            <a:r>
              <a:rPr lang="he-IL" sz="2800" dirty="0" err="1">
                <a:solidFill>
                  <a:srgbClr val="002060"/>
                </a:solidFill>
                <a:latin typeface="Alef" panose="020B0604020202020204" charset="-79"/>
              </a:rPr>
              <a:t>צל"ח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 מתפקד ופעיל בכל מוסד חינוכי.</a:t>
            </a: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יישום-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 ניהול משבר הקורונה בראיית על.</a:t>
            </a:r>
            <a:endParaRPr lang="he-IL" sz="1400" dirty="0">
              <a:solidFill>
                <a:srgbClr val="000000"/>
              </a:solidFill>
              <a:latin typeface="Alef" panose="020B0604020202020204" charset="-79"/>
            </a:endParaRPr>
          </a:p>
          <a:p>
            <a:pPr marL="742950" indent="-742950" algn="r" rtl="1">
              <a:lnSpc>
                <a:spcPct val="200000"/>
              </a:lnSpc>
              <a:buFont typeface="+mj-lt"/>
              <a:buAutoNum type="arabicPeriod"/>
            </a:pPr>
            <a:endParaRPr lang="he-IL" dirty="0">
              <a:solidFill>
                <a:srgbClr val="002060"/>
              </a:solidFill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AC22E327-044E-402F-92C4-A3C782717E98}"/>
              </a:ext>
            </a:extLst>
          </p:cNvPr>
          <p:cNvSpPr txBox="1"/>
          <p:nvPr/>
        </p:nvSpPr>
        <p:spPr>
          <a:xfrm>
            <a:off x="137282" y="4183989"/>
            <a:ext cx="246679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C00000"/>
                </a:solidFill>
                <a:effectLst/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https://youtu.be/4r3PkL5ymTQ</a:t>
            </a:r>
            <a:endParaRPr lang="en-US" b="0" i="0" u="none" strike="noStrike" dirty="0">
              <a:solidFill>
                <a:srgbClr val="C00000"/>
              </a:solidFill>
              <a:effectLst/>
              <a:latin typeface="Roboto"/>
            </a:endParaRPr>
          </a:p>
          <a:p>
            <a:pPr algn="ctr"/>
            <a:r>
              <a:rPr lang="he-IL" dirty="0">
                <a:solidFill>
                  <a:srgbClr val="C00000"/>
                </a:solidFill>
                <a:latin typeface="Roboto"/>
              </a:rPr>
              <a:t>מה לעשות מחר בבוקר-התנעת צוות לשעת חירום במוסד החינוכי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75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6A7F5FE-FE1B-4680-9F78-933003A741F0}"/>
              </a:ext>
            </a:extLst>
          </p:cNvPr>
          <p:cNvGrpSpPr/>
          <p:nvPr/>
        </p:nvGrpSpPr>
        <p:grpSpPr>
          <a:xfrm>
            <a:off x="1847083" y="766909"/>
            <a:ext cx="9838554" cy="586740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255136" y="2300112"/>
              <a:ext cx="3258876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endParaRPr lang="he-I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8  -   תוכנית "חוסן חינוך"</a:t>
              </a:r>
              <a:endParaRPr lang="he-IL" sz="3200" b="1" dirty="0">
                <a:solidFill>
                  <a:schemeClr val="bg1"/>
                </a:solidFill>
              </a:endParaRPr>
            </a:p>
            <a:p>
              <a:pPr algn="ctr"/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0ECB7F5C-C716-472E-93CC-70D7F63C5FEB}"/>
              </a:ext>
            </a:extLst>
          </p:cNvPr>
          <p:cNvGrpSpPr/>
          <p:nvPr/>
        </p:nvGrpSpPr>
        <p:grpSpPr>
          <a:xfrm>
            <a:off x="228621" y="138142"/>
            <a:ext cx="1616922" cy="1719336"/>
            <a:chOff x="1412640" y="1381125"/>
            <a:chExt cx="4889605" cy="4944340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C9F1F8C4-9400-4A52-BB63-E9956496CFEC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404B16F-1D66-4055-ADB2-DD6C61F2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C6BE2D78-5D25-4381-BA12-318FFC23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CC49069B-3CFF-41A8-8790-331B6D35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A1D63B97-2CCA-45A2-A781-8A5078DD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3B2C393-6D9F-4065-A22E-DE4BE2CB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8C2E2DD6-C147-4D8F-84FD-776B5B1A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1F48E306-1C4F-4E38-89F6-8B4A91CD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21B16F5F-5EA4-4075-AD53-1F5C61A4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3DA57CF4-59D6-422C-85F6-08CECBC9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464B08C7-9D1D-47FB-9A36-8A1C2BD1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EF9030D2-8E88-4ED0-8FD2-57BDF2E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7F8C937-3789-491A-8A06-3BAD5604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3B49494-0140-4018-ABC8-0D0442D8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652DFB0A-CBCB-4957-AD97-BA217708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09923D23-028D-48C5-A36F-A402D454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18EDD67B-56F1-429E-9442-7CEBA1AD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767C77F5-70A1-431D-8BC0-FABC5F4D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5983F097-B033-44C9-B13B-31CF4BF1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A4DDAFF3-C517-460C-8C7C-FB6BC606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FB777A0C-1695-45C6-A600-C76F64A49125}"/>
                </a:ext>
              </a:extLst>
            </p:cNvPr>
            <p:cNvSpPr txBox="1"/>
            <p:nvPr/>
          </p:nvSpPr>
          <p:spPr>
            <a:xfrm>
              <a:off x="2477370" y="1915053"/>
              <a:ext cx="1440764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22A759EE-6806-4D44-8D31-03C4447B10F0}"/>
                </a:ext>
              </a:extLst>
            </p:cNvPr>
            <p:cNvSpPr txBox="1"/>
            <p:nvPr/>
          </p:nvSpPr>
          <p:spPr>
            <a:xfrm>
              <a:off x="3734713" y="176375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1DFCAFEE-B826-4F5F-BC0E-878759BB382B}"/>
                </a:ext>
              </a:extLst>
            </p:cNvPr>
            <p:cNvSpPr txBox="1"/>
            <p:nvPr/>
          </p:nvSpPr>
          <p:spPr>
            <a:xfrm>
              <a:off x="4589497" y="2388305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BACEAC57-7C0D-419D-B754-73B762FF8B23}"/>
                </a:ext>
              </a:extLst>
            </p:cNvPr>
            <p:cNvSpPr txBox="1"/>
            <p:nvPr/>
          </p:nvSpPr>
          <p:spPr>
            <a:xfrm>
              <a:off x="5024684" y="3682997"/>
              <a:ext cx="1277561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5BE3E3CD-5B4C-4840-B5CA-C2F1AB869CFA}"/>
                </a:ext>
              </a:extLst>
            </p:cNvPr>
            <p:cNvSpPr txBox="1"/>
            <p:nvPr/>
          </p:nvSpPr>
          <p:spPr>
            <a:xfrm>
              <a:off x="4269396" y="4781551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9436F6DA-87BC-4D58-AC63-02FCEC6FCDC2}"/>
                </a:ext>
              </a:extLst>
            </p:cNvPr>
            <p:cNvSpPr txBox="1"/>
            <p:nvPr/>
          </p:nvSpPr>
          <p:spPr>
            <a:xfrm>
              <a:off x="3179617" y="508419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2CCA576D-C026-4251-B08C-CA97F310680C}"/>
                </a:ext>
              </a:extLst>
            </p:cNvPr>
            <p:cNvSpPr txBox="1"/>
            <p:nvPr/>
          </p:nvSpPr>
          <p:spPr>
            <a:xfrm>
              <a:off x="2154889" y="4742366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89FBDA00-9689-477F-8217-0E9D68A595AB}"/>
                </a:ext>
              </a:extLst>
            </p:cNvPr>
            <p:cNvSpPr txBox="1"/>
            <p:nvPr/>
          </p:nvSpPr>
          <p:spPr>
            <a:xfrm>
              <a:off x="1629895" y="372287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2BA425ED-0473-4AA8-90BE-A2D9ADE5CD01}"/>
                </a:ext>
              </a:extLst>
            </p:cNvPr>
            <p:cNvSpPr txBox="1"/>
            <p:nvPr/>
          </p:nvSpPr>
          <p:spPr>
            <a:xfrm>
              <a:off x="1749740" y="2408355"/>
              <a:ext cx="1390650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3B5D2B56-54CB-4E45-8DD3-8A59B0A6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412" y="35539"/>
            <a:ext cx="7123601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66CC"/>
                </a:solidFill>
                <a:cs typeface="+mn-cs"/>
              </a:rPr>
              <a:t>פרואקטיביות –דוגמא שנייה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6D9BF778-6575-4B55-83A8-05D65B74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455" y="2266609"/>
            <a:ext cx="10273688" cy="390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מערך פסיכו-חינוכי לפיתוח ולחיזוק חוסן 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אישי ומיומנויות התמודדות.</a:t>
            </a: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המטרה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: הקניית כלי התמודדות עם מצבי לחץ, טראומה ומשבר.</a:t>
            </a:r>
          </a:p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he-IL" sz="2800" u="sng" dirty="0">
                <a:solidFill>
                  <a:srgbClr val="002060"/>
                </a:solidFill>
                <a:latin typeface="Alef" panose="020B0604020202020204" charset="-79"/>
              </a:rPr>
              <a:t>גישה מניעתית- “חיסון לדחק</a:t>
            </a:r>
            <a:r>
              <a:rPr lang="he-IL" sz="2800" dirty="0">
                <a:solidFill>
                  <a:srgbClr val="002060"/>
                </a:solidFill>
                <a:latin typeface="Alef" panose="020B0604020202020204" charset="-79"/>
              </a:rPr>
              <a:t>”- לימוד המיומנויות יסייע במגוון מצבים.</a:t>
            </a:r>
            <a:endParaRPr lang="en-US" sz="2800" dirty="0">
              <a:solidFill>
                <a:srgbClr val="002060"/>
              </a:solidFill>
              <a:latin typeface="Alef" panose="020B0604020202020204" charset="-79"/>
            </a:endParaRPr>
          </a:p>
          <a:p>
            <a:pPr algn="r" rtl="1">
              <a:lnSpc>
                <a:spcPct val="200000"/>
              </a:lnSpc>
            </a:pPr>
            <a:endParaRPr lang="en-US" sz="2800" dirty="0">
              <a:solidFill>
                <a:srgbClr val="002060"/>
              </a:solidFill>
              <a:latin typeface="Alef" panose="020B0604020202020204" charset="-79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1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6A7F5FE-FE1B-4680-9F78-933003A741F0}"/>
              </a:ext>
            </a:extLst>
          </p:cNvPr>
          <p:cNvGrpSpPr/>
          <p:nvPr/>
        </p:nvGrpSpPr>
        <p:grpSpPr>
          <a:xfrm>
            <a:off x="1847083" y="766909"/>
            <a:ext cx="9838554" cy="5867400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255136" y="2300112"/>
              <a:ext cx="3258876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endParaRPr lang="he-I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e-IL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עיקרון מספר 8  -   תוכנית "בוחרים בחיים"</a:t>
              </a:r>
              <a:endParaRPr lang="he-IL" sz="3200" b="1" dirty="0">
                <a:solidFill>
                  <a:schemeClr val="bg1"/>
                </a:solidFill>
              </a:endParaRPr>
            </a:p>
            <a:p>
              <a:pPr algn="ctr"/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0ECB7F5C-C716-472E-93CC-70D7F63C5FEB}"/>
              </a:ext>
            </a:extLst>
          </p:cNvPr>
          <p:cNvGrpSpPr/>
          <p:nvPr/>
        </p:nvGrpSpPr>
        <p:grpSpPr>
          <a:xfrm>
            <a:off x="228621" y="138142"/>
            <a:ext cx="1616922" cy="1719336"/>
            <a:chOff x="1412640" y="1381125"/>
            <a:chExt cx="4889605" cy="4944340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C9F1F8C4-9400-4A52-BB63-E9956496CFEC}"/>
                </a:ext>
              </a:extLst>
            </p:cNvPr>
            <p:cNvSpPr/>
            <p:nvPr/>
          </p:nvSpPr>
          <p:spPr>
            <a:xfrm flipV="1">
              <a:off x="1583964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C404B16F-1D66-4055-ADB2-DD6C61F2D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C6BE2D78-5D25-4381-BA12-318FFC237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CC49069B-3CFF-41A8-8790-331B6D35A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A1D63B97-2CCA-45A2-A781-8A5078DD9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33B2C393-6D9F-4065-A22E-DE4BE2CB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7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8C2E2DD6-C147-4D8F-84FD-776B5B1A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1F48E306-1C4F-4E38-89F6-8B4A91CD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21B16F5F-5EA4-4075-AD53-1F5C61A4D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3DA57CF4-59D6-422C-85F6-08CECBC9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464B08C7-9D1D-47FB-9A36-8A1C2BD18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EF9030D2-8E88-4ED0-8FD2-57BDF2E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7F8C937-3789-491A-8A06-3BAD56049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D3B49494-0140-4018-ABC8-0D0442D8B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652DFB0A-CBCB-4957-AD97-BA217708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09923D23-028D-48C5-A36F-A402D454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18EDD67B-56F1-429E-9442-7CEBA1AD2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767C77F5-70A1-431D-8BC0-FABC5F4D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5983F097-B033-44C9-B13B-31CF4BF10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6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A4DDAFF3-C517-460C-8C7C-FB6BC606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FB777A0C-1695-45C6-A600-C76F64A49125}"/>
                </a:ext>
              </a:extLst>
            </p:cNvPr>
            <p:cNvSpPr txBox="1"/>
            <p:nvPr/>
          </p:nvSpPr>
          <p:spPr>
            <a:xfrm>
              <a:off x="2477370" y="1915053"/>
              <a:ext cx="1440764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22A759EE-6806-4D44-8D31-03C4447B10F0}"/>
                </a:ext>
              </a:extLst>
            </p:cNvPr>
            <p:cNvSpPr txBox="1"/>
            <p:nvPr/>
          </p:nvSpPr>
          <p:spPr>
            <a:xfrm>
              <a:off x="3734713" y="176375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1DFCAFEE-B826-4F5F-BC0E-878759BB382B}"/>
                </a:ext>
              </a:extLst>
            </p:cNvPr>
            <p:cNvSpPr txBox="1"/>
            <p:nvPr/>
          </p:nvSpPr>
          <p:spPr>
            <a:xfrm>
              <a:off x="4589497" y="2388305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BACEAC57-7C0D-419D-B754-73B762FF8B23}"/>
                </a:ext>
              </a:extLst>
            </p:cNvPr>
            <p:cNvSpPr txBox="1"/>
            <p:nvPr/>
          </p:nvSpPr>
          <p:spPr>
            <a:xfrm>
              <a:off x="5024684" y="3682997"/>
              <a:ext cx="1277561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5BE3E3CD-5B4C-4840-B5CA-C2F1AB869CFA}"/>
                </a:ext>
              </a:extLst>
            </p:cNvPr>
            <p:cNvSpPr txBox="1"/>
            <p:nvPr/>
          </p:nvSpPr>
          <p:spPr>
            <a:xfrm>
              <a:off x="4269396" y="4781551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9436F6DA-87BC-4D58-AC63-02FCEC6FCDC2}"/>
                </a:ext>
              </a:extLst>
            </p:cNvPr>
            <p:cNvSpPr txBox="1"/>
            <p:nvPr/>
          </p:nvSpPr>
          <p:spPr>
            <a:xfrm>
              <a:off x="3179617" y="508419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2CCA576D-C026-4251-B08C-CA97F310680C}"/>
                </a:ext>
              </a:extLst>
            </p:cNvPr>
            <p:cNvSpPr txBox="1"/>
            <p:nvPr/>
          </p:nvSpPr>
          <p:spPr>
            <a:xfrm>
              <a:off x="2154889" y="4742366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89FBDA00-9689-477F-8217-0E9D68A595AB}"/>
                </a:ext>
              </a:extLst>
            </p:cNvPr>
            <p:cNvSpPr txBox="1"/>
            <p:nvPr/>
          </p:nvSpPr>
          <p:spPr>
            <a:xfrm>
              <a:off x="1629895" y="3722872"/>
              <a:ext cx="726984" cy="642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2BA425ED-0473-4AA8-90BE-A2D9ADE5CD01}"/>
                </a:ext>
              </a:extLst>
            </p:cNvPr>
            <p:cNvSpPr txBox="1"/>
            <p:nvPr/>
          </p:nvSpPr>
          <p:spPr>
            <a:xfrm>
              <a:off x="1749740" y="2408355"/>
              <a:ext cx="1390650" cy="97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3B5D2B56-54CB-4E45-8DD3-8A59B0A6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90" y="27377"/>
            <a:ext cx="7330539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66CC"/>
                </a:solidFill>
                <a:cs typeface="+mn-cs"/>
              </a:rPr>
              <a:t>פרואקטיביות –דוגמא שלישית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id="{6D9BF778-6575-4B55-83A8-05D65B747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455" y="2143499"/>
            <a:ext cx="10273688" cy="41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e-IL" sz="3600" dirty="0">
                <a:solidFill>
                  <a:srgbClr val="002060"/>
                </a:solidFill>
              </a:rPr>
              <a:t>מדברים ישירות עם תלמידים                                                על דיכאון ומניעת אובדנות"</a:t>
            </a:r>
          </a:p>
          <a:p>
            <a:pPr algn="ctr"/>
            <a:endParaRPr lang="he-IL" sz="3600" dirty="0">
              <a:solidFill>
                <a:srgbClr val="002060"/>
              </a:solidFill>
            </a:endParaRPr>
          </a:p>
          <a:p>
            <a:pPr algn="ctr"/>
            <a:r>
              <a:rPr lang="he-IL" sz="4800" dirty="0">
                <a:solidFill>
                  <a:srgbClr val="002060"/>
                </a:solidFill>
              </a:rPr>
              <a:t>מבנה התוכנית ותכניה</a:t>
            </a:r>
          </a:p>
          <a:p>
            <a:pPr algn="ctr"/>
            <a:endParaRPr lang="he-IL" sz="2800" dirty="0">
              <a:solidFill>
                <a:srgbClr val="0066CC"/>
              </a:solidFill>
            </a:endParaRPr>
          </a:p>
          <a:p>
            <a:pPr algn="ctr"/>
            <a:r>
              <a:rPr lang="en-US" sz="2800" dirty="0">
                <a:solidFill>
                  <a:srgbClr val="0066CC"/>
                </a:solidFill>
                <a:hlinkClick r:id="rId2"/>
              </a:rPr>
              <a:t>https://www.youtube.com/watch?v=414k4bYh22w&amp;t=26s</a:t>
            </a:r>
            <a:endParaRPr lang="en-US" sz="2800" dirty="0">
              <a:solidFill>
                <a:srgbClr val="0066CC"/>
              </a:solidFill>
            </a:endParaRPr>
          </a:p>
          <a:p>
            <a:pPr algn="ctr"/>
            <a:endParaRPr lang="en-US" sz="2800" dirty="0">
              <a:solidFill>
                <a:srgbClr val="0066CC"/>
              </a:solidFill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60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1528161-27ED-429D-B929-1748D31F3CBB}"/>
              </a:ext>
            </a:extLst>
          </p:cNvPr>
          <p:cNvGrpSpPr/>
          <p:nvPr/>
        </p:nvGrpSpPr>
        <p:grpSpPr>
          <a:xfrm>
            <a:off x="3554142" y="1164640"/>
            <a:ext cx="8134860" cy="5114801"/>
            <a:chOff x="7161212" y="1905000"/>
            <a:chExt cx="3352800" cy="3976512"/>
          </a:xfrm>
        </p:grpSpPr>
        <p:sp>
          <p:nvSpPr>
            <p:cNvPr id="42" name="Freeform 3"/>
            <p:cNvSpPr/>
            <p:nvPr/>
          </p:nvSpPr>
          <p:spPr>
            <a:xfrm>
              <a:off x="7161212" y="2353462"/>
              <a:ext cx="254236" cy="228821"/>
            </a:xfrm>
            <a:custGeom>
              <a:avLst/>
              <a:gdLst>
                <a:gd name="connsiteX0" fmla="*/ 0 w 304800"/>
                <a:gd name="connsiteY0" fmla="*/ 262759 h 262759"/>
                <a:gd name="connsiteX1" fmla="*/ 152400 w 304800"/>
                <a:gd name="connsiteY1" fmla="*/ 0 h 262759"/>
                <a:gd name="connsiteX2" fmla="*/ 304800 w 304800"/>
                <a:gd name="connsiteY2" fmla="*/ 262759 h 262759"/>
                <a:gd name="connsiteX3" fmla="*/ 0 w 304800"/>
                <a:gd name="connsiteY3" fmla="*/ 262759 h 262759"/>
                <a:gd name="connsiteX0" fmla="*/ 0 w 384026"/>
                <a:gd name="connsiteY0" fmla="*/ 264543 h 264543"/>
                <a:gd name="connsiteX1" fmla="*/ 152400 w 384026"/>
                <a:gd name="connsiteY1" fmla="*/ 1784 h 264543"/>
                <a:gd name="connsiteX2" fmla="*/ 384026 w 384026"/>
                <a:gd name="connsiteY2" fmla="*/ 0 h 264543"/>
                <a:gd name="connsiteX3" fmla="*/ 0 w 384026"/>
                <a:gd name="connsiteY3" fmla="*/ 264543 h 264543"/>
                <a:gd name="connsiteX0" fmla="*/ 225875 w 231626"/>
                <a:gd name="connsiteY0" fmla="*/ 208471 h 208471"/>
                <a:gd name="connsiteX1" fmla="*/ 0 w 231626"/>
                <a:gd name="connsiteY1" fmla="*/ 1784 h 208471"/>
                <a:gd name="connsiteX2" fmla="*/ 231626 w 231626"/>
                <a:gd name="connsiteY2" fmla="*/ 0 h 208471"/>
                <a:gd name="connsiteX3" fmla="*/ 225875 w 231626"/>
                <a:gd name="connsiteY3" fmla="*/ 208471 h 20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26" h="208471">
                  <a:moveTo>
                    <a:pt x="225875" y="208471"/>
                  </a:moveTo>
                  <a:lnTo>
                    <a:pt x="0" y="1784"/>
                  </a:lnTo>
                  <a:lnTo>
                    <a:pt x="231626" y="0"/>
                  </a:lnTo>
                  <a:lnTo>
                    <a:pt x="225875" y="208471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"/>
            <p:cNvSpPr/>
            <p:nvPr/>
          </p:nvSpPr>
          <p:spPr>
            <a:xfrm>
              <a:off x="7389812" y="2300112"/>
              <a:ext cx="3124200" cy="3581400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 anchorCtr="0"/>
            <a:lstStyle/>
            <a:p>
              <a:pPr>
                <a:lnSpc>
                  <a:spcPct val="120000"/>
                </a:lnSpc>
              </a:pPr>
              <a:r>
                <a:rPr lang="en-US" sz="1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. 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161212" y="1905000"/>
              <a:ext cx="3352800" cy="457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4400" b="1" dirty="0">
                  <a:latin typeface="Arial" panose="020B0604020202020204" pitchFamily="34" charset="0"/>
                </a:rPr>
                <a:t>עיקרון מספר  9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C8F5C526-808F-4A72-8AA2-0E826ACCE726}"/>
              </a:ext>
            </a:extLst>
          </p:cNvPr>
          <p:cNvGrpSpPr/>
          <p:nvPr/>
        </p:nvGrpSpPr>
        <p:grpSpPr>
          <a:xfrm>
            <a:off x="334405" y="163948"/>
            <a:ext cx="2830605" cy="2826345"/>
            <a:chOff x="1243160" y="1381125"/>
            <a:chExt cx="4988201" cy="5299759"/>
          </a:xfrm>
        </p:grpSpPr>
        <p:sp>
          <p:nvSpPr>
            <p:cNvPr id="80" name="Oval 38">
              <a:extLst>
                <a:ext uri="{FF2B5EF4-FFF2-40B4-BE49-F238E27FC236}">
                  <a16:creationId xmlns:a16="http://schemas.microsoft.com/office/drawing/2014/main" id="{36BA0BAF-B261-4F86-AE88-DF2C96E29DBC}"/>
                </a:ext>
              </a:extLst>
            </p:cNvPr>
            <p:cNvSpPr/>
            <p:nvPr/>
          </p:nvSpPr>
          <p:spPr>
            <a:xfrm flipV="1">
              <a:off x="1243160" y="6325000"/>
              <a:ext cx="4662847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AA6E82E9-6E2E-4862-91B6-F9D53BFF5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8440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 dirty="0"/>
            </a:p>
          </p:txBody>
        </p:sp>
        <p:sp>
          <p:nvSpPr>
            <p:cNvPr id="82" name="Freeform 7">
              <a:extLst>
                <a:ext uri="{FF2B5EF4-FFF2-40B4-BE49-F238E27FC236}">
                  <a16:creationId xmlns:a16="http://schemas.microsoft.com/office/drawing/2014/main" id="{B5E67D02-042D-4836-AD6F-4FC09400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7065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83" name="Freeform 8">
              <a:extLst>
                <a:ext uri="{FF2B5EF4-FFF2-40B4-BE49-F238E27FC236}">
                  <a16:creationId xmlns:a16="http://schemas.microsoft.com/office/drawing/2014/main" id="{811DADAD-8F40-48FE-8F73-B839F428E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936" y="1742770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84" name="Freeform 9">
              <a:extLst>
                <a:ext uri="{FF2B5EF4-FFF2-40B4-BE49-F238E27FC236}">
                  <a16:creationId xmlns:a16="http://schemas.microsoft.com/office/drawing/2014/main" id="{68E3F047-D103-49A4-928E-798473D8B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127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57A97A42-FD4A-490F-9CBE-3B71E1DB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197" y="2463070"/>
              <a:ext cx="2268536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86" name="Freeform 11">
              <a:extLst>
                <a:ext uri="{FF2B5EF4-FFF2-40B4-BE49-F238E27FC236}">
                  <a16:creationId xmlns:a16="http://schemas.microsoft.com/office/drawing/2014/main" id="{4E578C0A-72AF-4C2C-8385-40A7749E6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5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87" name="Freeform 12">
              <a:extLst>
                <a:ext uri="{FF2B5EF4-FFF2-40B4-BE49-F238E27FC236}">
                  <a16:creationId xmlns:a16="http://schemas.microsoft.com/office/drawing/2014/main" id="{16B86E96-A849-49E6-96AF-3CAF89C5B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540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88" name="Freeform 13">
              <a:extLst>
                <a:ext uri="{FF2B5EF4-FFF2-40B4-BE49-F238E27FC236}">
                  <a16:creationId xmlns:a16="http://schemas.microsoft.com/office/drawing/2014/main" id="{40DC589E-9C45-4E4B-9882-A22D99A2E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277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FA9D5F56-B6AC-4630-8FFA-111129A04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077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C710FFB2-D94C-496F-B233-F66504943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0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A5B7DE17-3C34-4242-933B-6608CF8E7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752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20332408-BAB6-42A1-A54D-B308B12D6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640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3" name="Freeform 18">
              <a:extLst>
                <a:ext uri="{FF2B5EF4-FFF2-40B4-BE49-F238E27FC236}">
                  <a16:creationId xmlns:a16="http://schemas.microsoft.com/office/drawing/2014/main" id="{933BBF1A-0E54-465D-BC7D-3279067E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490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4" name="Freeform 19">
              <a:extLst>
                <a:ext uri="{FF2B5EF4-FFF2-40B4-BE49-F238E27FC236}">
                  <a16:creationId xmlns:a16="http://schemas.microsoft.com/office/drawing/2014/main" id="{E2D43536-436E-41CC-97A2-6E90677AB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740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5" name="Freeform 20">
              <a:extLst>
                <a:ext uri="{FF2B5EF4-FFF2-40B4-BE49-F238E27FC236}">
                  <a16:creationId xmlns:a16="http://schemas.microsoft.com/office/drawing/2014/main" id="{01C984FF-D5F5-4D6E-8AB4-BDA27706E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627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6" name="Freeform 21">
              <a:extLst>
                <a:ext uri="{FF2B5EF4-FFF2-40B4-BE49-F238E27FC236}">
                  <a16:creationId xmlns:a16="http://schemas.microsoft.com/office/drawing/2014/main" id="{FC2FF328-FFB1-4368-8019-73E7C865B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065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 dirty="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734CD545-D840-4626-AE39-F0F8BA5D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8890" y="1708149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F0D7EA10-973F-4328-B5DF-3244027E2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615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4C143C58-0BF5-484D-BB6E-C6E362D87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915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TextBox 62">
              <a:extLst>
                <a:ext uri="{FF2B5EF4-FFF2-40B4-BE49-F238E27FC236}">
                  <a16:creationId xmlns:a16="http://schemas.microsoft.com/office/drawing/2014/main" id="{079DC1C0-5B7E-44B2-99F0-08DDCD8FBA1C}"/>
                </a:ext>
              </a:extLst>
            </p:cNvPr>
            <p:cNvSpPr txBox="1"/>
            <p:nvPr/>
          </p:nvSpPr>
          <p:spPr>
            <a:xfrm>
              <a:off x="2599818" y="1827173"/>
              <a:ext cx="1144861" cy="98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101" name="TextBox 63">
              <a:extLst>
                <a:ext uri="{FF2B5EF4-FFF2-40B4-BE49-F238E27FC236}">
                  <a16:creationId xmlns:a16="http://schemas.microsoft.com/office/drawing/2014/main" id="{393A556D-8971-4003-A7FA-2D5B1D76B5B7}"/>
                </a:ext>
              </a:extLst>
            </p:cNvPr>
            <p:cNvSpPr txBox="1"/>
            <p:nvPr/>
          </p:nvSpPr>
          <p:spPr>
            <a:xfrm>
              <a:off x="3697326" y="1778410"/>
              <a:ext cx="714216" cy="642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B58F36A2-4FA4-4E98-8B14-297566E8D122}"/>
                </a:ext>
              </a:extLst>
            </p:cNvPr>
            <p:cNvSpPr txBox="1"/>
            <p:nvPr/>
          </p:nvSpPr>
          <p:spPr>
            <a:xfrm>
              <a:off x="4639168" y="2402640"/>
              <a:ext cx="687523" cy="610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03" name="TextBox 65">
              <a:extLst>
                <a:ext uri="{FF2B5EF4-FFF2-40B4-BE49-F238E27FC236}">
                  <a16:creationId xmlns:a16="http://schemas.microsoft.com/office/drawing/2014/main" id="{8CE7A7A9-7098-4805-9F70-26FC34043556}"/>
                </a:ext>
              </a:extLst>
            </p:cNvPr>
            <p:cNvSpPr txBox="1"/>
            <p:nvPr/>
          </p:nvSpPr>
          <p:spPr>
            <a:xfrm>
              <a:off x="5024686" y="3682997"/>
              <a:ext cx="1206675" cy="98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104" name="TextBox 66">
              <a:extLst>
                <a:ext uri="{FF2B5EF4-FFF2-40B4-BE49-F238E27FC236}">
                  <a16:creationId xmlns:a16="http://schemas.microsoft.com/office/drawing/2014/main" id="{C753B2C8-23E9-49BE-BF6C-5403144D8E61}"/>
                </a:ext>
              </a:extLst>
            </p:cNvPr>
            <p:cNvSpPr txBox="1"/>
            <p:nvPr/>
          </p:nvSpPr>
          <p:spPr>
            <a:xfrm>
              <a:off x="4565101" y="4733688"/>
              <a:ext cx="714215" cy="642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105" name="TextBox 67">
              <a:extLst>
                <a:ext uri="{FF2B5EF4-FFF2-40B4-BE49-F238E27FC236}">
                  <a16:creationId xmlns:a16="http://schemas.microsoft.com/office/drawing/2014/main" id="{A3E144C7-23EB-49E8-9BBF-6A18071F18B7}"/>
                </a:ext>
              </a:extLst>
            </p:cNvPr>
            <p:cNvSpPr txBox="1"/>
            <p:nvPr/>
          </p:nvSpPr>
          <p:spPr>
            <a:xfrm>
              <a:off x="3285263" y="4997437"/>
              <a:ext cx="1046394" cy="98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05</a:t>
              </a:r>
            </a:p>
          </p:txBody>
        </p:sp>
        <p:sp>
          <p:nvSpPr>
            <p:cNvPr id="106" name="TextBox 68">
              <a:extLst>
                <a:ext uri="{FF2B5EF4-FFF2-40B4-BE49-F238E27FC236}">
                  <a16:creationId xmlns:a16="http://schemas.microsoft.com/office/drawing/2014/main" id="{9CECAF8B-C389-4AA4-ADA9-DC0457C0AAA2}"/>
                </a:ext>
              </a:extLst>
            </p:cNvPr>
            <p:cNvSpPr txBox="1"/>
            <p:nvPr/>
          </p:nvSpPr>
          <p:spPr>
            <a:xfrm>
              <a:off x="2314943" y="4707074"/>
              <a:ext cx="714216" cy="642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107" name="TextBox 69">
              <a:extLst>
                <a:ext uri="{FF2B5EF4-FFF2-40B4-BE49-F238E27FC236}">
                  <a16:creationId xmlns:a16="http://schemas.microsoft.com/office/drawing/2014/main" id="{AFF8B4DC-FD98-4939-92FB-89F0C0AA8725}"/>
                </a:ext>
              </a:extLst>
            </p:cNvPr>
            <p:cNvSpPr txBox="1"/>
            <p:nvPr/>
          </p:nvSpPr>
          <p:spPr>
            <a:xfrm>
              <a:off x="1776179" y="3651654"/>
              <a:ext cx="714216" cy="642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07</a:t>
              </a:r>
            </a:p>
          </p:txBody>
        </p:sp>
        <p:sp>
          <p:nvSpPr>
            <p:cNvPr id="108" name="TextBox 70">
              <a:extLst>
                <a:ext uri="{FF2B5EF4-FFF2-40B4-BE49-F238E27FC236}">
                  <a16:creationId xmlns:a16="http://schemas.microsoft.com/office/drawing/2014/main" id="{7B081BE6-1D66-4280-B531-65E75D480E1C}"/>
                </a:ext>
              </a:extLst>
            </p:cNvPr>
            <p:cNvSpPr txBox="1"/>
            <p:nvPr/>
          </p:nvSpPr>
          <p:spPr>
            <a:xfrm>
              <a:off x="1895907" y="2570136"/>
              <a:ext cx="1353209" cy="981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08</a:t>
              </a:r>
            </a:p>
          </p:txBody>
        </p:sp>
      </p:grpSp>
      <p:sp>
        <p:nvSpPr>
          <p:cNvPr id="109" name="Title 1">
            <a:extLst>
              <a:ext uri="{FF2B5EF4-FFF2-40B4-BE49-F238E27FC236}">
                <a16:creationId xmlns:a16="http://schemas.microsoft.com/office/drawing/2014/main" id="{3B5FAECC-E624-4AA6-9557-8A347AE3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28" y="118634"/>
            <a:ext cx="4804487" cy="711081"/>
          </a:xfrm>
        </p:spPr>
        <p:txBody>
          <a:bodyPr/>
          <a:lstStyle/>
          <a:p>
            <a:r>
              <a:rPr lang="he-IL" sz="4800" dirty="0">
                <a:solidFill>
                  <a:srgbClr val="0066CC"/>
                </a:solidFill>
                <a:cs typeface="+mn-cs"/>
              </a:rPr>
              <a:t>עבודת מטה -שטח</a:t>
            </a:r>
            <a:endParaRPr lang="en-US" sz="4800" dirty="0">
              <a:solidFill>
                <a:srgbClr val="0066CC"/>
              </a:solidFill>
              <a:cs typeface="+mn-cs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932C24F-B3C0-44A6-8DC9-7BC2588695E4}"/>
              </a:ext>
            </a:extLst>
          </p:cNvPr>
          <p:cNvSpPr txBox="1"/>
          <p:nvPr/>
        </p:nvSpPr>
        <p:spPr>
          <a:xfrm>
            <a:off x="3775136" y="2054069"/>
            <a:ext cx="7399780" cy="3686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rgbClr val="002060"/>
                </a:solidFill>
              </a:rPr>
              <a:t>מדיניות ומשאבים</a:t>
            </a:r>
            <a:r>
              <a:rPr lang="en-US" sz="4000" dirty="0">
                <a:solidFill>
                  <a:srgbClr val="002060"/>
                </a:solidFill>
              </a:rPr>
              <a:t>;</a:t>
            </a:r>
            <a:endParaRPr lang="he-IL" sz="4000" dirty="0">
              <a:solidFill>
                <a:srgbClr val="002060"/>
              </a:solidFill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rgbClr val="002060"/>
                </a:solidFill>
              </a:rPr>
              <a:t>פיקוח והדרכה</a:t>
            </a:r>
            <a:r>
              <a:rPr lang="en-US" sz="4000" dirty="0">
                <a:solidFill>
                  <a:srgbClr val="002060"/>
                </a:solidFill>
              </a:rPr>
              <a:t>;</a:t>
            </a:r>
            <a:r>
              <a:rPr lang="he-IL" sz="4000" dirty="0">
                <a:solidFill>
                  <a:srgbClr val="002060"/>
                </a:solidFill>
              </a:rPr>
              <a:t>  </a:t>
            </a: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rgbClr val="002060"/>
                </a:solidFill>
              </a:rPr>
              <a:t>נוכחות, זמינות וליווי</a:t>
            </a:r>
            <a:r>
              <a:rPr lang="en-US" sz="4000" dirty="0">
                <a:solidFill>
                  <a:srgbClr val="002060"/>
                </a:solidFill>
              </a:rPr>
              <a:t>;</a:t>
            </a:r>
            <a:endParaRPr lang="he-IL" sz="4000" dirty="0">
              <a:solidFill>
                <a:srgbClr val="002060"/>
              </a:solidFill>
            </a:endParaRPr>
          </a:p>
          <a:p>
            <a:pPr marL="571500" indent="-5715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4000" dirty="0">
                <a:solidFill>
                  <a:srgbClr val="002060"/>
                </a:solidFill>
              </a:rPr>
              <a:t>סימון עוגנים ומסרים בוני חוסן</a:t>
            </a:r>
            <a:r>
              <a:rPr lang="en-US" sz="4000" dirty="0">
                <a:solidFill>
                  <a:srgbClr val="002060"/>
                </a:solidFill>
              </a:rPr>
              <a:t>;</a:t>
            </a:r>
            <a:endParaRPr lang="he-IL" sz="36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566DA0-2A88-4D7F-85BC-BD27C0E2B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8482" y="18389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Shape 129" descr="create_0006_hio3mrgxjt4-imani-clovis.jpg">
            <a:extLst>
              <a:ext uri="{FF2B5EF4-FFF2-40B4-BE49-F238E27FC236}">
                <a16:creationId xmlns:a16="http://schemas.microsoft.com/office/drawing/2014/main" id="{EAD7EE5E-C127-4A56-B8BF-DBAAF74927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7369" r="37369"/>
          <a:stretch/>
        </p:blipFill>
        <p:spPr>
          <a:xfrm>
            <a:off x="654561" y="3133734"/>
            <a:ext cx="2144969" cy="3031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7695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EBD134-3DCC-4AA4-95C7-1298E1A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812" y="-20522"/>
            <a:ext cx="5676186" cy="71108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dirty="0">
                <a:solidFill>
                  <a:srgbClr val="0066CC"/>
                </a:solidFill>
                <a:latin typeface="+mn-lt"/>
                <a:ea typeface="+mn-ea"/>
                <a:cs typeface="+mn-cs"/>
              </a:rPr>
              <a:t>למה נערכים </a:t>
            </a:r>
            <a:r>
              <a:rPr lang="he-IL" sz="4400" dirty="0" err="1">
                <a:solidFill>
                  <a:srgbClr val="0066CC"/>
                </a:solidFill>
                <a:latin typeface="+mn-lt"/>
                <a:ea typeface="+mn-ea"/>
                <a:cs typeface="+mn-cs"/>
              </a:rPr>
              <a:t>בתשפ"א</a:t>
            </a:r>
            <a:endParaRPr lang="he-IL" sz="4400" dirty="0">
              <a:solidFill>
                <a:srgbClr val="0066CC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4F3BD6D-BAE1-4F30-9894-018596B5F981}"/>
              </a:ext>
            </a:extLst>
          </p:cNvPr>
          <p:cNvGrpSpPr/>
          <p:nvPr/>
        </p:nvGrpSpPr>
        <p:grpSpPr>
          <a:xfrm>
            <a:off x="912812" y="455507"/>
            <a:ext cx="1676400" cy="1577948"/>
            <a:chOff x="3676651" y="1381125"/>
            <a:chExt cx="4834172" cy="4944340"/>
          </a:xfrm>
        </p:grpSpPr>
        <p:sp>
          <p:nvSpPr>
            <p:cNvPr id="6" name="Oval 62">
              <a:extLst>
                <a:ext uri="{FF2B5EF4-FFF2-40B4-BE49-F238E27FC236}">
                  <a16:creationId xmlns:a16="http://schemas.microsoft.com/office/drawing/2014/main" id="{81464D14-BAE6-4176-9052-D8A912D6EF27}"/>
                </a:ext>
              </a:extLst>
            </p:cNvPr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A503A4C-035C-4C78-B6B8-AE8137B72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35A5DD-514A-43CC-8196-4197516C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2E18B67-AF4B-4656-87A3-389F38B0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8792FD9-F2B3-4B14-84C1-D014381F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AE6693-06D6-49D5-8C84-01DD2994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A15699-DF55-4DBA-816D-C0F03210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4A13AD-DC3F-41AC-B183-E5E5EAD4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C5ABDB5-3D86-4F23-828A-2E8F5DF68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3BCA35C-16D4-4EAB-AAA8-0B1B51F8B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C1A7530-6E6B-4832-ACB1-D4F9205E9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785DF6-B2BA-4A54-85FA-0EA0D0AE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63C106C-667C-4EE2-A8DD-11BAE242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236F7A4-D53A-4500-BA78-62200535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66093F-58A9-4968-8761-A618D0541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D084BF8-BC23-4B69-BB5E-488B3A948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07B1A7-94D6-4958-91C1-3D040FA2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C775155-3AE3-47C6-9E03-1BD81EEF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251" y="1722504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69D979-2518-40E0-A741-4922FA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A9D44C1-2035-4B0B-AB8E-C8162810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6AD09D1-E1AB-4A49-BCFE-F8313C23CAEE}"/>
              </a:ext>
            </a:extLst>
          </p:cNvPr>
          <p:cNvSpPr txBox="1"/>
          <p:nvPr/>
        </p:nvSpPr>
        <p:spPr>
          <a:xfrm>
            <a:off x="114315" y="676938"/>
            <a:ext cx="11960193" cy="57374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sz="1400" dirty="0"/>
              <a:t>  </a:t>
            </a:r>
            <a:endParaRPr lang="en-US" sz="1400" dirty="0"/>
          </a:p>
          <a:p>
            <a:pPr marL="457200" indent="-457200" algn="r" rtl="1"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אירוע מתגלגל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he-IL" sz="3200" dirty="0">
              <a:solidFill>
                <a:srgbClr val="002060"/>
              </a:solidFill>
            </a:endParaRPr>
          </a:p>
          <a:p>
            <a:pPr marL="457200" lvl="0" indent="-457200" algn="r" rtl="1"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עבודה בתנאי אי וודאות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he-IL" sz="3200" dirty="0">
              <a:solidFill>
                <a:srgbClr val="002060"/>
              </a:solidFill>
            </a:endParaRPr>
          </a:p>
          <a:p>
            <a:pPr lvl="0" algn="r" rtl="1"/>
            <a:endParaRPr lang="he-IL" sz="3200" u="sng" dirty="0">
              <a:solidFill>
                <a:srgbClr val="002060"/>
              </a:solidFill>
            </a:endParaRPr>
          </a:p>
          <a:p>
            <a:pPr lvl="0" algn="r" rtl="1"/>
            <a:r>
              <a:rPr lang="he-IL" sz="3200" u="sng" dirty="0">
                <a:solidFill>
                  <a:srgbClr val="002060"/>
                </a:solidFill>
              </a:rPr>
              <a:t>שלושה תרחישים: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3200" dirty="0">
                <a:solidFill>
                  <a:srgbClr val="002060"/>
                </a:solidFill>
              </a:rPr>
              <a:t>שגרה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3200" dirty="0">
                <a:solidFill>
                  <a:srgbClr val="002060"/>
                </a:solidFill>
              </a:rPr>
              <a:t>חלק מרחוק וחלק בכיתות</a:t>
            </a:r>
          </a:p>
          <a:p>
            <a:pPr marL="514350" lvl="0" indent="-514350" algn="r" rtl="1">
              <a:buFont typeface="+mj-lt"/>
              <a:buAutoNum type="arabicPeriod"/>
            </a:pPr>
            <a:r>
              <a:rPr lang="he-IL" sz="3200" dirty="0">
                <a:solidFill>
                  <a:srgbClr val="002060"/>
                </a:solidFill>
              </a:rPr>
              <a:t>סגר</a:t>
            </a:r>
          </a:p>
          <a:p>
            <a:pPr marL="514350" lvl="0" indent="-514350" algn="r" rtl="1">
              <a:buFont typeface="+mj-lt"/>
              <a:buAutoNum type="arabicPeriod"/>
            </a:pPr>
            <a:endParaRPr lang="en-US" sz="14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התמודדות עם הנחיות וציפיות משתנות כל הזמן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פגיעה ביוקרה האישית והמקצועית - כעס וביקורת ציבורית כנגד המורים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en-US" sz="1400" dirty="0">
              <a:solidFill>
                <a:srgbClr val="002060"/>
              </a:solidFill>
            </a:endParaRPr>
          </a:p>
          <a:p>
            <a:pPr lvl="0" algn="r" rtl="1">
              <a:lnSpc>
                <a:spcPct val="150000"/>
              </a:lnSpc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BAEEB078-4F25-4F9B-8AAF-E109387F046B}"/>
              </a:ext>
            </a:extLst>
          </p:cNvPr>
          <p:cNvSpPr txBox="1"/>
          <p:nvPr/>
        </p:nvSpPr>
        <p:spPr>
          <a:xfrm>
            <a:off x="1959643" y="5999857"/>
            <a:ext cx="82190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dirty="0">
                <a:solidFill>
                  <a:srgbClr val="C00000"/>
                </a:solidFill>
                <a:effectLst/>
                <a:latin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https://youtu.be/mHsRhwdFYow</a:t>
            </a:r>
            <a:endParaRPr lang="en-US" b="0" i="0" u="none" strike="noStrike" dirty="0">
              <a:solidFill>
                <a:srgbClr val="C00000"/>
              </a:solidFill>
              <a:effectLst/>
              <a:latin typeface="Roboto"/>
            </a:endParaRPr>
          </a:p>
          <a:p>
            <a:pPr algn="r"/>
            <a:r>
              <a:rPr lang="he-IL" dirty="0">
                <a:solidFill>
                  <a:srgbClr val="C00000"/>
                </a:solidFill>
                <a:latin typeface="Roboto"/>
              </a:rPr>
              <a:t>קישור לסרטון: שמעתי שבשנה הבאה נלמד הרבה מרחוק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5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EEAA329E-63E4-4016-A139-EA53A71FD9C5}"/>
              </a:ext>
            </a:extLst>
          </p:cNvPr>
          <p:cNvSpPr/>
          <p:nvPr/>
        </p:nvSpPr>
        <p:spPr>
          <a:xfrm>
            <a:off x="1290256" y="1747636"/>
            <a:ext cx="9608311" cy="411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א. יודעים שתמיד יש </a:t>
            </a:r>
            <a:r>
              <a:rPr lang="he-IL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עוגן ונקודת אחיזה</a:t>
            </a:r>
            <a:r>
              <a:rPr lang="en-US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e-IL" sz="384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ב. נזכרים </a:t>
            </a:r>
            <a:r>
              <a:rPr lang="he-IL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מה עזר/עבד </a:t>
            </a: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בסערות קודמות</a:t>
            </a:r>
            <a:r>
              <a:rPr lang="en-US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e-IL" sz="384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ג. בסערה לא מוכרת, חוזרים ל- </a:t>
            </a:r>
            <a:r>
              <a:rPr lang="en-US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;basics </a:t>
            </a:r>
          </a:p>
          <a:p>
            <a:pPr algn="r" rtl="1">
              <a:lnSpc>
                <a:spcPct val="115000"/>
              </a:lnSpc>
            </a:pP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ד. מפרשים את המציאות מחדש – </a:t>
            </a:r>
            <a:r>
              <a:rPr lang="en-US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reframing</a:t>
            </a:r>
          </a:p>
          <a:p>
            <a:pPr algn="r" rtl="1">
              <a:lnSpc>
                <a:spcPct val="115000"/>
              </a:lnSpc>
            </a:pP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ה. מגדירים את העוגנים = </a:t>
            </a:r>
            <a:r>
              <a:rPr lang="he-IL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עקרונות מנחים</a:t>
            </a:r>
            <a:r>
              <a:rPr lang="en-US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he-IL" sz="384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ו. </a:t>
            </a:r>
            <a:r>
              <a:rPr lang="he-IL" sz="38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מחשבים מסלול מחדש</a:t>
            </a:r>
            <a:r>
              <a:rPr lang="he-IL" sz="384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4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2666C4AF-33A7-4A4A-A24C-9A669DAFCA16}"/>
              </a:ext>
            </a:extLst>
          </p:cNvPr>
          <p:cNvGrpSpPr/>
          <p:nvPr/>
        </p:nvGrpSpPr>
        <p:grpSpPr>
          <a:xfrm>
            <a:off x="823427" y="250940"/>
            <a:ext cx="10393555" cy="1120661"/>
            <a:chOff x="0" y="19439"/>
            <a:chExt cx="9144000" cy="890348"/>
          </a:xfrm>
          <a:solidFill>
            <a:schemeClr val="bg1">
              <a:lumMod val="50000"/>
            </a:schemeClr>
          </a:solidFill>
        </p:grpSpPr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580A434F-4BD8-418D-A303-1D71327E14F7}"/>
                </a:ext>
              </a:extLst>
            </p:cNvPr>
            <p:cNvSpPr/>
            <p:nvPr/>
          </p:nvSpPr>
          <p:spPr>
            <a:xfrm>
              <a:off x="0" y="19439"/>
              <a:ext cx="9144000" cy="89034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endParaRPr lang="he-IL" sz="4400" b="1">
                <a:latin typeface="Arial" panose="020B0604020202020204" pitchFamily="34" charset="0"/>
              </a:endParaRPr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54CCF2C1-700B-43C9-839D-6DF16FD1DF1F}"/>
                </a:ext>
              </a:extLst>
            </p:cNvPr>
            <p:cNvSpPr/>
            <p:nvPr/>
          </p:nvSpPr>
          <p:spPr>
            <a:xfrm>
              <a:off x="2290923" y="102307"/>
              <a:ext cx="5030465" cy="7246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274320" rtlCol="0" anchor="ctr"/>
            <a:lstStyle/>
            <a:p>
              <a:pPr algn="ctr"/>
              <a:r>
                <a:rPr lang="he-IL" sz="5400" b="1" dirty="0">
                  <a:solidFill>
                    <a:schemeClr val="lt1"/>
                  </a:solidFill>
                  <a:latin typeface="Arial" panose="020B0604020202020204" pitchFamily="34" charset="0"/>
                </a:rPr>
                <a:t>עוגן בשעת סערה </a:t>
              </a:r>
            </a:p>
          </p:txBody>
        </p:sp>
      </p:grpSp>
      <p:sp>
        <p:nvSpPr>
          <p:cNvPr id="10" name="Freeform 3">
            <a:extLst>
              <a:ext uri="{FF2B5EF4-FFF2-40B4-BE49-F238E27FC236}">
                <a16:creationId xmlns:a16="http://schemas.microsoft.com/office/drawing/2014/main" id="{0398475F-3768-494D-AD6F-4EAEAAAE595B}"/>
              </a:ext>
            </a:extLst>
          </p:cNvPr>
          <p:cNvSpPr/>
          <p:nvPr/>
        </p:nvSpPr>
        <p:spPr>
          <a:xfrm>
            <a:off x="823427" y="1377463"/>
            <a:ext cx="866276" cy="339693"/>
          </a:xfrm>
          <a:custGeom>
            <a:avLst/>
            <a:gdLst>
              <a:gd name="connsiteX0" fmla="*/ 0 w 304800"/>
              <a:gd name="connsiteY0" fmla="*/ 262759 h 262759"/>
              <a:gd name="connsiteX1" fmla="*/ 152400 w 304800"/>
              <a:gd name="connsiteY1" fmla="*/ 0 h 262759"/>
              <a:gd name="connsiteX2" fmla="*/ 304800 w 304800"/>
              <a:gd name="connsiteY2" fmla="*/ 262759 h 262759"/>
              <a:gd name="connsiteX3" fmla="*/ 0 w 304800"/>
              <a:gd name="connsiteY3" fmla="*/ 262759 h 262759"/>
              <a:gd name="connsiteX0" fmla="*/ 0 w 384026"/>
              <a:gd name="connsiteY0" fmla="*/ 264543 h 264543"/>
              <a:gd name="connsiteX1" fmla="*/ 152400 w 384026"/>
              <a:gd name="connsiteY1" fmla="*/ 1784 h 264543"/>
              <a:gd name="connsiteX2" fmla="*/ 384026 w 384026"/>
              <a:gd name="connsiteY2" fmla="*/ 0 h 264543"/>
              <a:gd name="connsiteX3" fmla="*/ 0 w 384026"/>
              <a:gd name="connsiteY3" fmla="*/ 264543 h 264543"/>
              <a:gd name="connsiteX0" fmla="*/ 225875 w 231626"/>
              <a:gd name="connsiteY0" fmla="*/ 208471 h 208471"/>
              <a:gd name="connsiteX1" fmla="*/ 0 w 231626"/>
              <a:gd name="connsiteY1" fmla="*/ 1784 h 208471"/>
              <a:gd name="connsiteX2" fmla="*/ 231626 w 231626"/>
              <a:gd name="connsiteY2" fmla="*/ 0 h 208471"/>
              <a:gd name="connsiteX3" fmla="*/ 225875 w 231626"/>
              <a:gd name="connsiteY3" fmla="*/ 208471 h 2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26" h="208471">
                <a:moveTo>
                  <a:pt x="225875" y="208471"/>
                </a:moveTo>
                <a:lnTo>
                  <a:pt x="0" y="1784"/>
                </a:lnTo>
                <a:lnTo>
                  <a:pt x="231626" y="0"/>
                </a:lnTo>
                <a:lnTo>
                  <a:pt x="225875" y="20847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endParaRPr lang="en-US" sz="4400" b="1" dirty="0">
              <a:latin typeface="Arial" panose="020B060402020202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AE19CA0-E0AC-4489-B08C-A49EB2C8D009}"/>
              </a:ext>
            </a:extLst>
          </p:cNvPr>
          <p:cNvSpPr txBox="1"/>
          <p:nvPr/>
        </p:nvSpPr>
        <p:spPr>
          <a:xfrm>
            <a:off x="583526" y="5909220"/>
            <a:ext cx="10633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https://www.youtube.com/watch?v=MOWIMq1pka8&amp;feature=youtu.be</a:t>
            </a:r>
            <a:endParaRPr lang="en-US" dirty="0">
              <a:solidFill>
                <a:srgbClr val="C00000"/>
              </a:solidFill>
            </a:endParaRPr>
          </a:p>
          <a:p>
            <a:pPr algn="ctr"/>
            <a:r>
              <a:rPr lang="he-IL" dirty="0">
                <a:solidFill>
                  <a:srgbClr val="C00000"/>
                </a:solidFill>
              </a:rPr>
              <a:t>קישור לסרטון: הסיפור של האי בתוך אי הוודאות</a:t>
            </a:r>
          </a:p>
        </p:txBody>
      </p:sp>
    </p:spTree>
    <p:extLst>
      <p:ext uri="{BB962C8B-B14F-4D97-AF65-F5344CB8AC3E}">
        <p14:creationId xmlns:p14="http://schemas.microsoft.com/office/powerpoint/2010/main" val="3855419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>
            <a:extLst>
              <a:ext uri="{FF2B5EF4-FFF2-40B4-BE49-F238E27FC236}">
                <a16:creationId xmlns:a16="http://schemas.microsoft.com/office/drawing/2014/main" id="{FCBC373E-84BF-45E3-AAD0-7DEA54EC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438" y="-36095"/>
            <a:ext cx="9984116" cy="711081"/>
          </a:xfrm>
        </p:spPr>
        <p:txBody>
          <a:bodyPr/>
          <a:lstStyle/>
          <a:p>
            <a:pPr algn="ctr"/>
            <a:r>
              <a:rPr lang="he-IL" sz="4800" dirty="0">
                <a:solidFill>
                  <a:srgbClr val="0033CC"/>
                </a:solidFill>
                <a:cs typeface="+mn-cs"/>
              </a:rPr>
              <a:t>הרכבת נתקעה ואנחנו  בקרון(</a:t>
            </a:r>
            <a:r>
              <a:rPr lang="he-IL" sz="4800" dirty="0" err="1">
                <a:solidFill>
                  <a:srgbClr val="0033CC"/>
                </a:solidFill>
                <a:cs typeface="+mn-cs"/>
              </a:rPr>
              <a:t>נה</a:t>
            </a:r>
            <a:r>
              <a:rPr lang="he-IL" sz="4800" dirty="0">
                <a:solidFill>
                  <a:srgbClr val="0033CC"/>
                </a:solidFill>
                <a:cs typeface="+mn-cs"/>
              </a:rPr>
              <a:t>)  במדבר</a:t>
            </a:r>
            <a:endParaRPr lang="en-US" sz="4800" dirty="0">
              <a:solidFill>
                <a:srgbClr val="0033CC"/>
              </a:solidFill>
              <a:cs typeface="+mn-cs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769F2AF-F05D-490A-A7AA-795D6A50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914400"/>
            <a:ext cx="9292568" cy="5657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9005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67535" y="87596"/>
            <a:ext cx="4872197" cy="1146026"/>
          </a:xfrm>
          <a:solidFill>
            <a:schemeClr val="bg1"/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008000"/>
                </a:solidFill>
                <a:cs typeface="+mn-cs"/>
              </a:rPr>
              <a:t>…TO GO</a:t>
            </a:r>
            <a:r>
              <a:rPr lang="he-IL" sz="5400" dirty="0">
                <a:solidFill>
                  <a:srgbClr val="008000"/>
                </a:solidFill>
                <a:cs typeface="+mn-cs"/>
              </a:rPr>
              <a:t>מוטו  - </a:t>
            </a:r>
            <a:endParaRPr lang="en-US" sz="5400" dirty="0">
              <a:solidFill>
                <a:srgbClr val="008000"/>
              </a:solidFill>
              <a:cs typeface="+mn-cs"/>
            </a:endParaRPr>
          </a:p>
        </p:txBody>
      </p:sp>
      <p:pic>
        <p:nvPicPr>
          <p:cNvPr id="263171" name="Picture 3" descr="1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66193" y="1470055"/>
            <a:ext cx="7056437" cy="4953000"/>
          </a:xfrm>
          <a:solidFill>
            <a:schemeClr val="bg1"/>
          </a:solidFill>
          <a:ln w="82550">
            <a:solidFill>
              <a:srgbClr val="009900"/>
            </a:solidFill>
          </a:ln>
        </p:spPr>
      </p:pic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5373687" y="1682497"/>
            <a:ext cx="1225550" cy="3780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e-IL" sz="3200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741612" y="3789362"/>
            <a:ext cx="6705599" cy="23764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700935" y="3946555"/>
            <a:ext cx="4738797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במקום שבו מתרחש השינוי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e-I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אורב המשבר 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e-I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ובמקום שבו מתרחש המשבר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he-IL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יש סיכוי לשינוי!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5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5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263174" grpId="0" animBg="1"/>
      <p:bldP spid="263174" grpId="1" animBg="1"/>
      <p:bldP spid="263174" grpId="2" animBg="1"/>
      <p:bldP spid="2631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BD2B9AD-52E0-49B5-8952-1E0D59C4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6" y="2895600"/>
            <a:ext cx="11963400" cy="1672373"/>
          </a:xfrm>
        </p:spPr>
        <p:txBody>
          <a:bodyPr/>
          <a:lstStyle/>
          <a:p>
            <a:pPr algn="ctr"/>
            <a:r>
              <a:rPr lang="he-IL" sz="9600" dirty="0">
                <a:solidFill>
                  <a:srgbClr val="0066CC"/>
                </a:solidFill>
              </a:rPr>
              <a:t/>
            </a:r>
            <a:br>
              <a:rPr lang="he-IL" sz="9600" dirty="0">
                <a:solidFill>
                  <a:srgbClr val="0066CC"/>
                </a:solidFill>
              </a:rPr>
            </a:br>
            <a:r>
              <a:rPr lang="he-IL" sz="4800" dirty="0">
                <a:solidFill>
                  <a:srgbClr val="0066CC"/>
                </a:solidFill>
              </a:rPr>
              <a:t>"לא עליך המלאכה לגמור</a:t>
            </a:r>
            <a:br>
              <a:rPr lang="he-IL" sz="4800" dirty="0">
                <a:solidFill>
                  <a:srgbClr val="0066CC"/>
                </a:solidFill>
              </a:rPr>
            </a:br>
            <a:r>
              <a:rPr lang="he-IL" sz="4800" dirty="0">
                <a:solidFill>
                  <a:srgbClr val="0066CC"/>
                </a:solidFill>
              </a:rPr>
              <a:t> ואי אתה בן חורין </a:t>
            </a:r>
            <a:r>
              <a:rPr lang="he-IL" sz="4800">
                <a:solidFill>
                  <a:srgbClr val="0066CC"/>
                </a:solidFill>
              </a:rPr>
              <a:t>להבטל</a:t>
            </a:r>
            <a:r>
              <a:rPr lang="he-IL" sz="4800" dirty="0">
                <a:solidFill>
                  <a:srgbClr val="0066CC"/>
                </a:solidFill>
              </a:rPr>
              <a:t> ממנה"</a:t>
            </a:r>
            <a:br>
              <a:rPr lang="he-IL" sz="4800" dirty="0">
                <a:solidFill>
                  <a:srgbClr val="0066CC"/>
                </a:solidFill>
              </a:rPr>
            </a:br>
            <a:r>
              <a:rPr lang="he-IL" sz="9600" dirty="0">
                <a:solidFill>
                  <a:srgbClr val="0066CC"/>
                </a:solidFill>
              </a:rPr>
              <a:t/>
            </a:r>
            <a:br>
              <a:rPr lang="he-IL" sz="9600" dirty="0">
                <a:solidFill>
                  <a:srgbClr val="0066CC"/>
                </a:solidFill>
              </a:rPr>
            </a:br>
            <a:endParaRPr lang="he-IL" sz="9600" dirty="0">
              <a:solidFill>
                <a:srgbClr val="0066CC"/>
              </a:solidFill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14671CF-EA71-43B7-B676-8C73AB1585C7}"/>
              </a:ext>
            </a:extLst>
          </p:cNvPr>
          <p:cNvSpPr/>
          <p:nvPr/>
        </p:nvSpPr>
        <p:spPr>
          <a:xfrm>
            <a:off x="1751012" y="5280013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0066CC"/>
                </a:solidFill>
              </a:rPr>
              <a:t>משנה אבות ב </a:t>
            </a:r>
            <a:r>
              <a:rPr lang="he-IL" sz="3600" dirty="0" err="1">
                <a:solidFill>
                  <a:srgbClr val="0066CC"/>
                </a:solidFill>
              </a:rPr>
              <a:t>טז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67349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>
            <a:hlinkClick r:id="rId2"/>
            <a:extLst>
              <a:ext uri="{FF2B5EF4-FFF2-40B4-BE49-F238E27FC236}">
                <a16:creationId xmlns:a16="http://schemas.microsoft.com/office/drawing/2014/main" id="{4CEF78AB-B08E-4291-A2C0-EAFEB851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2017712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hlinkClick r:id="rId4"/>
            <a:extLst>
              <a:ext uri="{FF2B5EF4-FFF2-40B4-BE49-F238E27FC236}">
                <a16:creationId xmlns:a16="http://schemas.microsoft.com/office/drawing/2014/main" id="{964E5B33-FAF9-49D7-82B2-6BCB9244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990248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>
            <a:hlinkClick r:id="rId6"/>
            <a:extLst>
              <a:ext uri="{FF2B5EF4-FFF2-40B4-BE49-F238E27FC236}">
                <a16:creationId xmlns:a16="http://schemas.microsoft.com/office/drawing/2014/main" id="{8C2695BE-5F95-4126-B635-3D7F76E5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96278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>
            <a:hlinkClick r:id="rId8"/>
            <a:extLst>
              <a:ext uri="{FF2B5EF4-FFF2-40B4-BE49-F238E27FC236}">
                <a16:creationId xmlns:a16="http://schemas.microsoft.com/office/drawing/2014/main" id="{9069C32E-A4D6-45C0-A4F6-64DE5DE0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935480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>
            <a:hlinkClick r:id="rId10"/>
            <a:extLst>
              <a:ext uri="{FF2B5EF4-FFF2-40B4-BE49-F238E27FC236}">
                <a16:creationId xmlns:a16="http://schemas.microsoft.com/office/drawing/2014/main" id="{1E6B8790-4966-47CB-B884-7594FEAB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908016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hlinkClick r:id="rId12"/>
            <a:extLst>
              <a:ext uri="{FF2B5EF4-FFF2-40B4-BE49-F238E27FC236}">
                <a16:creationId xmlns:a16="http://schemas.microsoft.com/office/drawing/2014/main" id="{362FEA55-6F86-4347-B984-9359736F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880552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>
            <a:hlinkClick r:id="rId14"/>
            <a:extLst>
              <a:ext uri="{FF2B5EF4-FFF2-40B4-BE49-F238E27FC236}">
                <a16:creationId xmlns:a16="http://schemas.microsoft.com/office/drawing/2014/main" id="{4DAFA601-5A18-461E-8672-9F040B92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853088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>
            <a:hlinkClick r:id="rId16"/>
            <a:extLst>
              <a:ext uri="{FF2B5EF4-FFF2-40B4-BE49-F238E27FC236}">
                <a16:creationId xmlns:a16="http://schemas.microsoft.com/office/drawing/2014/main" id="{4C57145E-351E-4D3A-A217-2ADEA955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82562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>
            <a:hlinkClick r:id="rId18"/>
            <a:extLst>
              <a:ext uri="{FF2B5EF4-FFF2-40B4-BE49-F238E27FC236}">
                <a16:creationId xmlns:a16="http://schemas.microsoft.com/office/drawing/2014/main" id="{891AC4AD-FACE-49F2-A24C-C79F945C2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798320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>
            <a:hlinkClick r:id="rId20"/>
            <a:extLst>
              <a:ext uri="{FF2B5EF4-FFF2-40B4-BE49-F238E27FC236}">
                <a16:creationId xmlns:a16="http://schemas.microsoft.com/office/drawing/2014/main" id="{62EAD523-413C-423D-94EB-B87577A9C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7708562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>
            <a:hlinkClick r:id="rId22"/>
            <a:extLst>
              <a:ext uri="{FF2B5EF4-FFF2-40B4-BE49-F238E27FC236}">
                <a16:creationId xmlns:a16="http://schemas.microsoft.com/office/drawing/2014/main" id="{7D980575-7AE0-45C6-AA72-106B7694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7433925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>
            <a:hlinkClick r:id="rId24"/>
            <a:extLst>
              <a:ext uri="{FF2B5EF4-FFF2-40B4-BE49-F238E27FC236}">
                <a16:creationId xmlns:a16="http://schemas.microsoft.com/office/drawing/2014/main" id="{DA917D98-A882-4C8D-B134-7227F89D7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7159287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>
            <a:hlinkClick r:id="rId26"/>
            <a:extLst>
              <a:ext uri="{FF2B5EF4-FFF2-40B4-BE49-F238E27FC236}">
                <a16:creationId xmlns:a16="http://schemas.microsoft.com/office/drawing/2014/main" id="{C3D6DDEE-B33D-4948-AC32-6A0DD80D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4" y="-1688465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>
            <a:extLst>
              <a:ext uri="{FF2B5EF4-FFF2-40B4-BE49-F238E27FC236}">
                <a16:creationId xmlns:a16="http://schemas.microsoft.com/office/drawing/2014/main" id="{3EDD5BFF-E65F-4264-BC03-914DD2F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-16611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>
            <a:extLst>
              <a:ext uri="{FF2B5EF4-FFF2-40B4-BE49-F238E27FC236}">
                <a16:creationId xmlns:a16="http://schemas.microsoft.com/office/drawing/2014/main" id="{2430DD68-2214-4B1A-AFD5-5B2E49A07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824" y="13092113"/>
            <a:ext cx="7610475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>
            <a:extLst>
              <a:ext uri="{FF2B5EF4-FFF2-40B4-BE49-F238E27FC236}">
                <a16:creationId xmlns:a16="http://schemas.microsoft.com/office/drawing/2014/main" id="{D15C5CFA-BAE4-40C5-AD43-8AEE1481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4" y="13092113"/>
            <a:ext cx="19497675" cy="130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certainty | by Mattiii photo">
            <a:extLst>
              <a:ext uri="{FF2B5EF4-FFF2-40B4-BE49-F238E27FC236}">
                <a16:creationId xmlns:a16="http://schemas.microsoft.com/office/drawing/2014/main" id="{0F771261-5EDD-4432-B716-FA9198AA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3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2">
            <a:extLst>
              <a:ext uri="{FF2B5EF4-FFF2-40B4-BE49-F238E27FC236}">
                <a16:creationId xmlns:a16="http://schemas.microsoft.com/office/drawing/2014/main" id="{579A4388-4EA6-4CB2-8A2B-32C94C0AC60F}"/>
              </a:ext>
            </a:extLst>
          </p:cNvPr>
          <p:cNvSpPr txBox="1"/>
          <p:nvPr/>
        </p:nvSpPr>
        <p:spPr>
          <a:xfrm>
            <a:off x="4456153" y="292100"/>
            <a:ext cx="3655168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softEdge rad="635000"/>
          </a:effectLst>
        </p:spPr>
        <p:txBody>
          <a:bodyPr wrap="none">
            <a:spAutoFit/>
          </a:bodyPr>
          <a:lstStyle/>
          <a:p>
            <a:pPr algn="r" rtl="1" eaLnBrk="1" hangingPunct="1">
              <a:defRPr/>
            </a:pPr>
            <a:r>
              <a:rPr lang="he-IL" sz="7200" b="1" dirty="0">
                <a:ln w="38100">
                  <a:noFill/>
                </a:ln>
                <a:solidFill>
                  <a:srgbClr val="002060"/>
                </a:solidFill>
                <a:effectLst>
                  <a:glow rad="1905000">
                    <a:schemeClr val="accent1">
                      <a:alpha val="51000"/>
                    </a:schemeClr>
                  </a:glow>
                  <a:outerShdw blurRad="1181100" dir="15240000" algn="ctr" rotWithShape="0">
                    <a:srgbClr val="000000">
                      <a:alpha val="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אי וודאות</a:t>
            </a:r>
            <a:endParaRPr lang="en-US" sz="7200" b="1" dirty="0">
              <a:ln w="38100">
                <a:noFill/>
              </a:ln>
              <a:solidFill>
                <a:srgbClr val="002060"/>
              </a:solidFill>
              <a:effectLst>
                <a:glow rad="1905000">
                  <a:schemeClr val="accent1">
                    <a:alpha val="51000"/>
                  </a:schemeClr>
                </a:glow>
                <a:outerShdw blurRad="1181100" dir="15240000" algn="ctr" rotWithShape="0">
                  <a:srgbClr val="000000">
                    <a:alpha val="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76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64356" y="149035"/>
            <a:ext cx="4363473" cy="711081"/>
          </a:xfrm>
        </p:spPr>
        <p:txBody>
          <a:bodyPr/>
          <a:lstStyle/>
          <a:p>
            <a:pPr algn="ctr"/>
            <a:r>
              <a:rPr lang="he-IL" sz="4400" dirty="0">
                <a:solidFill>
                  <a:srgbClr val="0033CC"/>
                </a:solidFill>
                <a:cs typeface="+mn-cs"/>
              </a:rPr>
              <a:t>קטיעת </a:t>
            </a:r>
            <a:r>
              <a:rPr lang="he-IL" sz="4400" dirty="0" err="1">
                <a:solidFill>
                  <a:srgbClr val="0033CC"/>
                </a:solidFill>
                <a:cs typeface="+mn-cs"/>
              </a:rPr>
              <a:t>רציפויות</a:t>
            </a:r>
            <a:endParaRPr lang="en-US" sz="4400" dirty="0">
              <a:solidFill>
                <a:srgbClr val="0033CC"/>
              </a:solidFill>
              <a:cs typeface="+mn-cs"/>
            </a:endParaRPr>
          </a:p>
        </p:txBody>
      </p:sp>
      <p:sp>
        <p:nvSpPr>
          <p:cNvPr id="46" name="Content Placeholder 10"/>
          <p:cNvSpPr txBox="1">
            <a:spLocks/>
          </p:cNvSpPr>
          <p:nvPr/>
        </p:nvSpPr>
        <p:spPr>
          <a:xfrm>
            <a:off x="6704407" y="872599"/>
            <a:ext cx="5174951" cy="576784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אובדן שליטה וביטחון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חוסר אונים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</a:rPr>
              <a:t>הצפה והכללה רגשיות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תלות ורגרסיה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קושי להתמצא ובלבול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בדידות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r>
              <a:rPr lang="he-IL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פגיעה בתקווה ובחלום עתיד</a:t>
            </a:r>
            <a:r>
              <a:rPr lang="en-US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he-IL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endParaRPr lang="he-IL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lnSpc>
                <a:spcPct val="130000"/>
              </a:lnSpc>
              <a:spcBef>
                <a:spcPct val="20000"/>
              </a:spcBef>
              <a:buClr>
                <a:srgbClr val="C00000"/>
              </a:buClr>
              <a:buSzPct val="120000"/>
              <a:buAutoNum type="arabicPeriod"/>
            </a:pPr>
            <a:endParaRPr lang="en-US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DDFDD1D3-18F0-403F-861F-8C241A20F7EC}"/>
              </a:ext>
            </a:extLst>
          </p:cNvPr>
          <p:cNvGrpSpPr/>
          <p:nvPr/>
        </p:nvGrpSpPr>
        <p:grpSpPr>
          <a:xfrm>
            <a:off x="455612" y="1051685"/>
            <a:ext cx="6003325" cy="5409671"/>
            <a:chOff x="1772599" y="994628"/>
            <a:chExt cx="6003325" cy="5409671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595395" y="994628"/>
              <a:ext cx="2428319" cy="1771888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234" y="3"/>
                </a:cxn>
                <a:cxn ang="0">
                  <a:pos x="365" y="12"/>
                </a:cxn>
                <a:cxn ang="0">
                  <a:pos x="492" y="27"/>
                </a:cxn>
                <a:cxn ang="0">
                  <a:pos x="617" y="48"/>
                </a:cxn>
                <a:cxn ang="0">
                  <a:pos x="740" y="75"/>
                </a:cxn>
                <a:cxn ang="0">
                  <a:pos x="858" y="106"/>
                </a:cxn>
                <a:cxn ang="0">
                  <a:pos x="973" y="143"/>
                </a:cxn>
                <a:cxn ang="0">
                  <a:pos x="1083" y="185"/>
                </a:cxn>
                <a:cxn ang="0">
                  <a:pos x="1189" y="230"/>
                </a:cxn>
                <a:cxn ang="0">
                  <a:pos x="1291" y="281"/>
                </a:cxn>
                <a:cxn ang="0">
                  <a:pos x="1387" y="336"/>
                </a:cxn>
                <a:cxn ang="0">
                  <a:pos x="1478" y="395"/>
                </a:cxn>
                <a:cxn ang="0">
                  <a:pos x="1564" y="458"/>
                </a:cxn>
                <a:cxn ang="0">
                  <a:pos x="1564" y="889"/>
                </a:cxn>
                <a:cxn ang="0">
                  <a:pos x="1106" y="798"/>
                </a:cxn>
                <a:cxn ang="0">
                  <a:pos x="1044" y="749"/>
                </a:cxn>
                <a:cxn ang="0">
                  <a:pos x="977" y="703"/>
                </a:cxn>
                <a:cxn ang="0">
                  <a:pos x="906" y="661"/>
                </a:cxn>
                <a:cxn ang="0">
                  <a:pos x="829" y="622"/>
                </a:cxn>
                <a:cxn ang="0">
                  <a:pos x="750" y="587"/>
                </a:cxn>
                <a:cxn ang="0">
                  <a:pos x="666" y="556"/>
                </a:cxn>
                <a:cxn ang="0">
                  <a:pos x="579" y="529"/>
                </a:cxn>
                <a:cxn ang="0">
                  <a:pos x="489" y="507"/>
                </a:cxn>
                <a:cxn ang="0">
                  <a:pos x="396" y="489"/>
                </a:cxn>
                <a:cxn ang="0">
                  <a:pos x="299" y="476"/>
                </a:cxn>
                <a:cxn ang="0">
                  <a:pos x="201" y="468"/>
                </a:cxn>
                <a:cxn ang="0">
                  <a:pos x="101" y="465"/>
                </a:cxn>
                <a:cxn ang="0">
                  <a:pos x="33" y="467"/>
                </a:cxn>
                <a:cxn ang="0">
                  <a:pos x="449" y="264"/>
                </a:cxn>
                <a:cxn ang="0">
                  <a:pos x="0" y="2"/>
                </a:cxn>
                <a:cxn ang="0">
                  <a:pos x="50" y="1"/>
                </a:cxn>
                <a:cxn ang="0">
                  <a:pos x="101" y="0"/>
                </a:cxn>
              </a:cxnLst>
              <a:rect l="0" t="0" r="r" b="b"/>
              <a:pathLst>
                <a:path w="1564" h="889">
                  <a:moveTo>
                    <a:pt x="101" y="0"/>
                  </a:moveTo>
                  <a:lnTo>
                    <a:pt x="234" y="3"/>
                  </a:lnTo>
                  <a:lnTo>
                    <a:pt x="365" y="12"/>
                  </a:lnTo>
                  <a:lnTo>
                    <a:pt x="492" y="27"/>
                  </a:lnTo>
                  <a:lnTo>
                    <a:pt x="617" y="48"/>
                  </a:lnTo>
                  <a:lnTo>
                    <a:pt x="740" y="75"/>
                  </a:lnTo>
                  <a:lnTo>
                    <a:pt x="858" y="106"/>
                  </a:lnTo>
                  <a:lnTo>
                    <a:pt x="973" y="143"/>
                  </a:lnTo>
                  <a:lnTo>
                    <a:pt x="1083" y="185"/>
                  </a:lnTo>
                  <a:lnTo>
                    <a:pt x="1189" y="230"/>
                  </a:lnTo>
                  <a:lnTo>
                    <a:pt x="1291" y="281"/>
                  </a:lnTo>
                  <a:lnTo>
                    <a:pt x="1387" y="336"/>
                  </a:lnTo>
                  <a:lnTo>
                    <a:pt x="1478" y="395"/>
                  </a:lnTo>
                  <a:lnTo>
                    <a:pt x="1564" y="458"/>
                  </a:lnTo>
                  <a:lnTo>
                    <a:pt x="1564" y="889"/>
                  </a:lnTo>
                  <a:lnTo>
                    <a:pt x="1106" y="798"/>
                  </a:lnTo>
                  <a:lnTo>
                    <a:pt x="1044" y="749"/>
                  </a:lnTo>
                  <a:lnTo>
                    <a:pt x="977" y="703"/>
                  </a:lnTo>
                  <a:lnTo>
                    <a:pt x="906" y="661"/>
                  </a:lnTo>
                  <a:lnTo>
                    <a:pt x="829" y="622"/>
                  </a:lnTo>
                  <a:lnTo>
                    <a:pt x="750" y="587"/>
                  </a:lnTo>
                  <a:lnTo>
                    <a:pt x="666" y="556"/>
                  </a:lnTo>
                  <a:lnTo>
                    <a:pt x="579" y="529"/>
                  </a:lnTo>
                  <a:lnTo>
                    <a:pt x="489" y="507"/>
                  </a:lnTo>
                  <a:lnTo>
                    <a:pt x="396" y="489"/>
                  </a:lnTo>
                  <a:lnTo>
                    <a:pt x="299" y="476"/>
                  </a:lnTo>
                  <a:lnTo>
                    <a:pt x="201" y="468"/>
                  </a:lnTo>
                  <a:lnTo>
                    <a:pt x="101" y="465"/>
                  </a:lnTo>
                  <a:lnTo>
                    <a:pt x="33" y="467"/>
                  </a:lnTo>
                  <a:lnTo>
                    <a:pt x="449" y="264"/>
                  </a:lnTo>
                  <a:lnTo>
                    <a:pt x="0" y="2"/>
                  </a:lnTo>
                  <a:lnTo>
                    <a:pt x="50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326639" y="999680"/>
              <a:ext cx="3007452" cy="1660274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937" y="262"/>
                </a:cxn>
                <a:cxn ang="0">
                  <a:pos x="1521" y="465"/>
                </a:cxn>
                <a:cxn ang="0">
                  <a:pos x="1422" y="470"/>
                </a:cxn>
                <a:cxn ang="0">
                  <a:pos x="1326" y="482"/>
                </a:cxn>
                <a:cxn ang="0">
                  <a:pos x="1232" y="498"/>
                </a:cxn>
                <a:cxn ang="0">
                  <a:pos x="1140" y="519"/>
                </a:cxn>
                <a:cxn ang="0">
                  <a:pos x="1052" y="544"/>
                </a:cxn>
                <a:cxn ang="0">
                  <a:pos x="966" y="574"/>
                </a:cxn>
                <a:cxn ang="0">
                  <a:pos x="885" y="609"/>
                </a:cxn>
                <a:cxn ang="0">
                  <a:pos x="807" y="646"/>
                </a:cxn>
                <a:cxn ang="0">
                  <a:pos x="735" y="688"/>
                </a:cxn>
                <a:cxn ang="0">
                  <a:pos x="666" y="733"/>
                </a:cxn>
                <a:cxn ang="0">
                  <a:pos x="601" y="782"/>
                </a:cxn>
                <a:cxn ang="0">
                  <a:pos x="543" y="833"/>
                </a:cxn>
                <a:cxn ang="0">
                  <a:pos x="546" y="465"/>
                </a:cxn>
                <a:cxn ang="0">
                  <a:pos x="0" y="566"/>
                </a:cxn>
                <a:cxn ang="0">
                  <a:pos x="76" y="498"/>
                </a:cxn>
                <a:cxn ang="0">
                  <a:pos x="158" y="433"/>
                </a:cxn>
                <a:cxn ang="0">
                  <a:pos x="245" y="373"/>
                </a:cxn>
                <a:cxn ang="0">
                  <a:pos x="337" y="315"/>
                </a:cxn>
                <a:cxn ang="0">
                  <a:pos x="433" y="262"/>
                </a:cxn>
                <a:cxn ang="0">
                  <a:pos x="536" y="213"/>
                </a:cxn>
                <a:cxn ang="0">
                  <a:pos x="642" y="168"/>
                </a:cxn>
                <a:cxn ang="0">
                  <a:pos x="753" y="129"/>
                </a:cxn>
                <a:cxn ang="0">
                  <a:pos x="867" y="94"/>
                </a:cxn>
                <a:cxn ang="0">
                  <a:pos x="985" y="65"/>
                </a:cxn>
                <a:cxn ang="0">
                  <a:pos x="1107" y="41"/>
                </a:cxn>
                <a:cxn ang="0">
                  <a:pos x="1230" y="22"/>
                </a:cxn>
                <a:cxn ang="0">
                  <a:pos x="1358" y="7"/>
                </a:cxn>
                <a:cxn ang="0">
                  <a:pos x="1488" y="0"/>
                </a:cxn>
              </a:cxnLst>
              <a:rect l="0" t="0" r="r" b="b"/>
              <a:pathLst>
                <a:path w="1937" h="833">
                  <a:moveTo>
                    <a:pt x="1488" y="0"/>
                  </a:moveTo>
                  <a:lnTo>
                    <a:pt x="1937" y="262"/>
                  </a:lnTo>
                  <a:lnTo>
                    <a:pt x="1521" y="465"/>
                  </a:lnTo>
                  <a:lnTo>
                    <a:pt x="1422" y="470"/>
                  </a:lnTo>
                  <a:lnTo>
                    <a:pt x="1326" y="482"/>
                  </a:lnTo>
                  <a:lnTo>
                    <a:pt x="1232" y="498"/>
                  </a:lnTo>
                  <a:lnTo>
                    <a:pt x="1140" y="519"/>
                  </a:lnTo>
                  <a:lnTo>
                    <a:pt x="1052" y="544"/>
                  </a:lnTo>
                  <a:lnTo>
                    <a:pt x="966" y="574"/>
                  </a:lnTo>
                  <a:lnTo>
                    <a:pt x="885" y="609"/>
                  </a:lnTo>
                  <a:lnTo>
                    <a:pt x="807" y="646"/>
                  </a:lnTo>
                  <a:lnTo>
                    <a:pt x="735" y="688"/>
                  </a:lnTo>
                  <a:lnTo>
                    <a:pt x="666" y="733"/>
                  </a:lnTo>
                  <a:lnTo>
                    <a:pt x="601" y="782"/>
                  </a:lnTo>
                  <a:lnTo>
                    <a:pt x="543" y="833"/>
                  </a:lnTo>
                  <a:lnTo>
                    <a:pt x="546" y="465"/>
                  </a:lnTo>
                  <a:lnTo>
                    <a:pt x="0" y="566"/>
                  </a:lnTo>
                  <a:lnTo>
                    <a:pt x="76" y="498"/>
                  </a:lnTo>
                  <a:lnTo>
                    <a:pt x="158" y="433"/>
                  </a:lnTo>
                  <a:lnTo>
                    <a:pt x="245" y="373"/>
                  </a:lnTo>
                  <a:lnTo>
                    <a:pt x="337" y="315"/>
                  </a:lnTo>
                  <a:lnTo>
                    <a:pt x="433" y="262"/>
                  </a:lnTo>
                  <a:lnTo>
                    <a:pt x="536" y="213"/>
                  </a:lnTo>
                  <a:lnTo>
                    <a:pt x="642" y="168"/>
                  </a:lnTo>
                  <a:lnTo>
                    <a:pt x="753" y="129"/>
                  </a:lnTo>
                  <a:lnTo>
                    <a:pt x="867" y="94"/>
                  </a:lnTo>
                  <a:lnTo>
                    <a:pt x="985" y="65"/>
                  </a:lnTo>
                  <a:lnTo>
                    <a:pt x="1107" y="41"/>
                  </a:lnTo>
                  <a:lnTo>
                    <a:pt x="1230" y="22"/>
                  </a:lnTo>
                  <a:lnTo>
                    <a:pt x="1358" y="7"/>
                  </a:lnTo>
                  <a:lnTo>
                    <a:pt x="1488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5333427" y="4125933"/>
              <a:ext cx="2380187" cy="1953261"/>
            </a:xfrm>
            <a:custGeom>
              <a:avLst/>
              <a:gdLst/>
              <a:ahLst/>
              <a:cxnLst>
                <a:cxn ang="0">
                  <a:pos x="876" y="0"/>
                </a:cxn>
                <a:cxn ang="0">
                  <a:pos x="1058" y="312"/>
                </a:cxn>
                <a:cxn ang="0">
                  <a:pos x="1533" y="77"/>
                </a:cxn>
                <a:cxn ang="0">
                  <a:pos x="1503" y="159"/>
                </a:cxn>
                <a:cxn ang="0">
                  <a:pos x="1465" y="239"/>
                </a:cxn>
                <a:cxn ang="0">
                  <a:pos x="1421" y="318"/>
                </a:cxn>
                <a:cxn ang="0">
                  <a:pos x="1371" y="393"/>
                </a:cxn>
                <a:cxn ang="0">
                  <a:pos x="1314" y="466"/>
                </a:cxn>
                <a:cxn ang="0">
                  <a:pos x="1252" y="536"/>
                </a:cxn>
                <a:cxn ang="0">
                  <a:pos x="1182" y="604"/>
                </a:cxn>
                <a:cxn ang="0">
                  <a:pos x="1108" y="669"/>
                </a:cxn>
                <a:cxn ang="0">
                  <a:pos x="1030" y="730"/>
                </a:cxn>
                <a:cxn ang="0">
                  <a:pos x="945" y="787"/>
                </a:cxn>
                <a:cxn ang="0">
                  <a:pos x="856" y="842"/>
                </a:cxn>
                <a:cxn ang="0">
                  <a:pos x="763" y="892"/>
                </a:cxn>
                <a:cxn ang="0">
                  <a:pos x="665" y="939"/>
                </a:cxn>
                <a:cxn ang="0">
                  <a:pos x="563" y="980"/>
                </a:cxn>
                <a:cxn ang="0">
                  <a:pos x="0" y="893"/>
                </a:cxn>
                <a:cxn ang="0">
                  <a:pos x="106" y="619"/>
                </a:cxn>
                <a:cxn ang="0">
                  <a:pos x="192" y="591"/>
                </a:cxn>
                <a:cxn ang="0">
                  <a:pos x="274" y="560"/>
                </a:cxn>
                <a:cxn ang="0">
                  <a:pos x="353" y="526"/>
                </a:cxn>
                <a:cxn ang="0">
                  <a:pos x="427" y="486"/>
                </a:cxn>
                <a:cxn ang="0">
                  <a:pos x="497" y="443"/>
                </a:cxn>
                <a:cxn ang="0">
                  <a:pos x="563" y="398"/>
                </a:cxn>
                <a:cxn ang="0">
                  <a:pos x="625" y="349"/>
                </a:cxn>
                <a:cxn ang="0">
                  <a:pos x="681" y="298"/>
                </a:cxn>
                <a:cxn ang="0">
                  <a:pos x="731" y="243"/>
                </a:cxn>
                <a:cxn ang="0">
                  <a:pos x="776" y="185"/>
                </a:cxn>
                <a:cxn ang="0">
                  <a:pos x="815" y="126"/>
                </a:cxn>
                <a:cxn ang="0">
                  <a:pos x="849" y="64"/>
                </a:cxn>
                <a:cxn ang="0">
                  <a:pos x="876" y="0"/>
                </a:cxn>
              </a:cxnLst>
              <a:rect l="0" t="0" r="r" b="b"/>
              <a:pathLst>
                <a:path w="1533" h="980">
                  <a:moveTo>
                    <a:pt x="876" y="0"/>
                  </a:moveTo>
                  <a:lnTo>
                    <a:pt x="1058" y="312"/>
                  </a:lnTo>
                  <a:lnTo>
                    <a:pt x="1533" y="77"/>
                  </a:lnTo>
                  <a:lnTo>
                    <a:pt x="1503" y="159"/>
                  </a:lnTo>
                  <a:lnTo>
                    <a:pt x="1465" y="239"/>
                  </a:lnTo>
                  <a:lnTo>
                    <a:pt x="1421" y="318"/>
                  </a:lnTo>
                  <a:lnTo>
                    <a:pt x="1371" y="393"/>
                  </a:lnTo>
                  <a:lnTo>
                    <a:pt x="1314" y="466"/>
                  </a:lnTo>
                  <a:lnTo>
                    <a:pt x="1252" y="536"/>
                  </a:lnTo>
                  <a:lnTo>
                    <a:pt x="1182" y="604"/>
                  </a:lnTo>
                  <a:lnTo>
                    <a:pt x="1108" y="669"/>
                  </a:lnTo>
                  <a:lnTo>
                    <a:pt x="1030" y="730"/>
                  </a:lnTo>
                  <a:lnTo>
                    <a:pt x="945" y="787"/>
                  </a:lnTo>
                  <a:lnTo>
                    <a:pt x="856" y="842"/>
                  </a:lnTo>
                  <a:lnTo>
                    <a:pt x="763" y="892"/>
                  </a:lnTo>
                  <a:lnTo>
                    <a:pt x="665" y="939"/>
                  </a:lnTo>
                  <a:lnTo>
                    <a:pt x="563" y="980"/>
                  </a:lnTo>
                  <a:lnTo>
                    <a:pt x="0" y="893"/>
                  </a:lnTo>
                  <a:lnTo>
                    <a:pt x="106" y="619"/>
                  </a:lnTo>
                  <a:lnTo>
                    <a:pt x="192" y="591"/>
                  </a:lnTo>
                  <a:lnTo>
                    <a:pt x="274" y="560"/>
                  </a:lnTo>
                  <a:lnTo>
                    <a:pt x="353" y="526"/>
                  </a:lnTo>
                  <a:lnTo>
                    <a:pt x="427" y="486"/>
                  </a:lnTo>
                  <a:lnTo>
                    <a:pt x="497" y="443"/>
                  </a:lnTo>
                  <a:lnTo>
                    <a:pt x="563" y="398"/>
                  </a:lnTo>
                  <a:lnTo>
                    <a:pt x="625" y="349"/>
                  </a:lnTo>
                  <a:lnTo>
                    <a:pt x="681" y="298"/>
                  </a:lnTo>
                  <a:lnTo>
                    <a:pt x="731" y="243"/>
                  </a:lnTo>
                  <a:lnTo>
                    <a:pt x="776" y="185"/>
                  </a:lnTo>
                  <a:lnTo>
                    <a:pt x="815" y="126"/>
                  </a:lnTo>
                  <a:lnTo>
                    <a:pt x="849" y="64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137654" y="5298114"/>
              <a:ext cx="3108371" cy="1106185"/>
            </a:xfrm>
            <a:custGeom>
              <a:avLst/>
              <a:gdLst/>
              <a:ahLst/>
              <a:cxnLst>
                <a:cxn ang="0">
                  <a:pos x="493" y="0"/>
                </a:cxn>
                <a:cxn ang="0">
                  <a:pos x="580" y="26"/>
                </a:cxn>
                <a:cxn ang="0">
                  <a:pos x="669" y="49"/>
                </a:cxn>
                <a:cxn ang="0">
                  <a:pos x="762" y="67"/>
                </a:cxn>
                <a:cxn ang="0">
                  <a:pos x="857" y="79"/>
                </a:cxn>
                <a:cxn ang="0">
                  <a:pos x="955" y="87"/>
                </a:cxn>
                <a:cxn ang="0">
                  <a:pos x="1055" y="90"/>
                </a:cxn>
                <a:cxn ang="0">
                  <a:pos x="1159" y="87"/>
                </a:cxn>
                <a:cxn ang="0">
                  <a:pos x="1259" y="79"/>
                </a:cxn>
                <a:cxn ang="0">
                  <a:pos x="1358" y="64"/>
                </a:cxn>
                <a:cxn ang="0">
                  <a:pos x="1453" y="47"/>
                </a:cxn>
                <a:cxn ang="0">
                  <a:pos x="1545" y="23"/>
                </a:cxn>
                <a:cxn ang="0">
                  <a:pos x="1439" y="297"/>
                </a:cxn>
                <a:cxn ang="0">
                  <a:pos x="2002" y="384"/>
                </a:cxn>
                <a:cxn ang="0">
                  <a:pos x="1894" y="423"/>
                </a:cxn>
                <a:cxn ang="0">
                  <a:pos x="1783" y="457"/>
                </a:cxn>
                <a:cxn ang="0">
                  <a:pos x="1669" y="486"/>
                </a:cxn>
                <a:cxn ang="0">
                  <a:pos x="1552" y="511"/>
                </a:cxn>
                <a:cxn ang="0">
                  <a:pos x="1432" y="530"/>
                </a:cxn>
                <a:cxn ang="0">
                  <a:pos x="1309" y="543"/>
                </a:cxn>
                <a:cxn ang="0">
                  <a:pos x="1183" y="553"/>
                </a:cxn>
                <a:cxn ang="0">
                  <a:pos x="1055" y="555"/>
                </a:cxn>
                <a:cxn ang="0">
                  <a:pos x="934" y="553"/>
                </a:cxn>
                <a:cxn ang="0">
                  <a:pos x="813" y="544"/>
                </a:cxn>
                <a:cxn ang="0">
                  <a:pos x="695" y="532"/>
                </a:cxn>
                <a:cxn ang="0">
                  <a:pos x="581" y="515"/>
                </a:cxn>
                <a:cxn ang="0">
                  <a:pos x="468" y="492"/>
                </a:cxn>
                <a:cxn ang="0">
                  <a:pos x="358" y="466"/>
                </a:cxn>
                <a:cxn ang="0">
                  <a:pos x="251" y="435"/>
                </a:cxn>
                <a:cxn ang="0">
                  <a:pos x="0" y="61"/>
                </a:cxn>
                <a:cxn ang="0">
                  <a:pos x="493" y="0"/>
                </a:cxn>
              </a:cxnLst>
              <a:rect l="0" t="0" r="r" b="b"/>
              <a:pathLst>
                <a:path w="2002" h="555">
                  <a:moveTo>
                    <a:pt x="493" y="0"/>
                  </a:moveTo>
                  <a:lnTo>
                    <a:pt x="580" y="26"/>
                  </a:lnTo>
                  <a:lnTo>
                    <a:pt x="669" y="49"/>
                  </a:lnTo>
                  <a:lnTo>
                    <a:pt x="762" y="67"/>
                  </a:lnTo>
                  <a:lnTo>
                    <a:pt x="857" y="79"/>
                  </a:lnTo>
                  <a:lnTo>
                    <a:pt x="955" y="87"/>
                  </a:lnTo>
                  <a:lnTo>
                    <a:pt x="1055" y="90"/>
                  </a:lnTo>
                  <a:lnTo>
                    <a:pt x="1159" y="87"/>
                  </a:lnTo>
                  <a:lnTo>
                    <a:pt x="1259" y="79"/>
                  </a:lnTo>
                  <a:lnTo>
                    <a:pt x="1358" y="64"/>
                  </a:lnTo>
                  <a:lnTo>
                    <a:pt x="1453" y="47"/>
                  </a:lnTo>
                  <a:lnTo>
                    <a:pt x="1545" y="23"/>
                  </a:lnTo>
                  <a:lnTo>
                    <a:pt x="1439" y="297"/>
                  </a:lnTo>
                  <a:lnTo>
                    <a:pt x="2002" y="384"/>
                  </a:lnTo>
                  <a:lnTo>
                    <a:pt x="1894" y="423"/>
                  </a:lnTo>
                  <a:lnTo>
                    <a:pt x="1783" y="457"/>
                  </a:lnTo>
                  <a:lnTo>
                    <a:pt x="1669" y="486"/>
                  </a:lnTo>
                  <a:lnTo>
                    <a:pt x="1552" y="511"/>
                  </a:lnTo>
                  <a:lnTo>
                    <a:pt x="1432" y="530"/>
                  </a:lnTo>
                  <a:lnTo>
                    <a:pt x="1309" y="543"/>
                  </a:lnTo>
                  <a:lnTo>
                    <a:pt x="1183" y="553"/>
                  </a:lnTo>
                  <a:lnTo>
                    <a:pt x="1055" y="555"/>
                  </a:lnTo>
                  <a:lnTo>
                    <a:pt x="934" y="553"/>
                  </a:lnTo>
                  <a:lnTo>
                    <a:pt x="813" y="544"/>
                  </a:lnTo>
                  <a:lnTo>
                    <a:pt x="695" y="532"/>
                  </a:lnTo>
                  <a:lnTo>
                    <a:pt x="581" y="515"/>
                  </a:lnTo>
                  <a:lnTo>
                    <a:pt x="468" y="492"/>
                  </a:lnTo>
                  <a:lnTo>
                    <a:pt x="358" y="466"/>
                  </a:lnTo>
                  <a:lnTo>
                    <a:pt x="251" y="435"/>
                  </a:lnTo>
                  <a:lnTo>
                    <a:pt x="0" y="6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843290" y="3600169"/>
              <a:ext cx="2097608" cy="2585083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651" y="259"/>
                </a:cxn>
                <a:cxn ang="0">
                  <a:pos x="678" y="325"/>
                </a:cxn>
                <a:cxn ang="0">
                  <a:pos x="712" y="388"/>
                </a:cxn>
                <a:cxn ang="0">
                  <a:pos x="751" y="449"/>
                </a:cxn>
                <a:cxn ang="0">
                  <a:pos x="798" y="507"/>
                </a:cxn>
                <a:cxn ang="0">
                  <a:pos x="849" y="564"/>
                </a:cxn>
                <a:cxn ang="0">
                  <a:pos x="906" y="617"/>
                </a:cxn>
                <a:cxn ang="0">
                  <a:pos x="969" y="667"/>
                </a:cxn>
                <a:cxn ang="0">
                  <a:pos x="1036" y="714"/>
                </a:cxn>
                <a:cxn ang="0">
                  <a:pos x="1109" y="757"/>
                </a:cxn>
                <a:cxn ang="0">
                  <a:pos x="1185" y="795"/>
                </a:cxn>
                <a:cxn ang="0">
                  <a:pos x="1266" y="831"/>
                </a:cxn>
                <a:cxn ang="0">
                  <a:pos x="1351" y="862"/>
                </a:cxn>
                <a:cxn ang="0">
                  <a:pos x="858" y="923"/>
                </a:cxn>
                <a:cxn ang="0">
                  <a:pos x="1109" y="1297"/>
                </a:cxn>
                <a:cxn ang="0">
                  <a:pos x="1000" y="1260"/>
                </a:cxn>
                <a:cxn ang="0">
                  <a:pos x="895" y="1218"/>
                </a:cxn>
                <a:cxn ang="0">
                  <a:pos x="795" y="1172"/>
                </a:cxn>
                <a:cxn ang="0">
                  <a:pos x="700" y="1122"/>
                </a:cxn>
                <a:cxn ang="0">
                  <a:pos x="608" y="1069"/>
                </a:cxn>
                <a:cxn ang="0">
                  <a:pos x="521" y="1011"/>
                </a:cxn>
                <a:cxn ang="0">
                  <a:pos x="440" y="950"/>
                </a:cxn>
                <a:cxn ang="0">
                  <a:pos x="364" y="886"/>
                </a:cxn>
                <a:cxn ang="0">
                  <a:pos x="292" y="818"/>
                </a:cxn>
                <a:cxn ang="0">
                  <a:pos x="228" y="747"/>
                </a:cxn>
                <a:cxn ang="0">
                  <a:pos x="169" y="673"/>
                </a:cxn>
                <a:cxn ang="0">
                  <a:pos x="117" y="597"/>
                </a:cxn>
                <a:cxn ang="0">
                  <a:pos x="71" y="518"/>
                </a:cxn>
                <a:cxn ang="0">
                  <a:pos x="32" y="437"/>
                </a:cxn>
                <a:cxn ang="0">
                  <a:pos x="0" y="353"/>
                </a:cxn>
                <a:cxn ang="0">
                  <a:pos x="283" y="0"/>
                </a:cxn>
              </a:cxnLst>
              <a:rect l="0" t="0" r="r" b="b"/>
              <a:pathLst>
                <a:path w="1351" h="1297">
                  <a:moveTo>
                    <a:pt x="283" y="0"/>
                  </a:moveTo>
                  <a:lnTo>
                    <a:pt x="651" y="259"/>
                  </a:lnTo>
                  <a:lnTo>
                    <a:pt x="678" y="325"/>
                  </a:lnTo>
                  <a:lnTo>
                    <a:pt x="712" y="388"/>
                  </a:lnTo>
                  <a:lnTo>
                    <a:pt x="751" y="449"/>
                  </a:lnTo>
                  <a:lnTo>
                    <a:pt x="798" y="507"/>
                  </a:lnTo>
                  <a:lnTo>
                    <a:pt x="849" y="564"/>
                  </a:lnTo>
                  <a:lnTo>
                    <a:pt x="906" y="617"/>
                  </a:lnTo>
                  <a:lnTo>
                    <a:pt x="969" y="667"/>
                  </a:lnTo>
                  <a:lnTo>
                    <a:pt x="1036" y="714"/>
                  </a:lnTo>
                  <a:lnTo>
                    <a:pt x="1109" y="757"/>
                  </a:lnTo>
                  <a:lnTo>
                    <a:pt x="1185" y="795"/>
                  </a:lnTo>
                  <a:lnTo>
                    <a:pt x="1266" y="831"/>
                  </a:lnTo>
                  <a:lnTo>
                    <a:pt x="1351" y="862"/>
                  </a:lnTo>
                  <a:lnTo>
                    <a:pt x="858" y="923"/>
                  </a:lnTo>
                  <a:lnTo>
                    <a:pt x="1109" y="1297"/>
                  </a:lnTo>
                  <a:lnTo>
                    <a:pt x="1000" y="1260"/>
                  </a:lnTo>
                  <a:lnTo>
                    <a:pt x="895" y="1218"/>
                  </a:lnTo>
                  <a:lnTo>
                    <a:pt x="795" y="1172"/>
                  </a:lnTo>
                  <a:lnTo>
                    <a:pt x="700" y="1122"/>
                  </a:lnTo>
                  <a:lnTo>
                    <a:pt x="608" y="1069"/>
                  </a:lnTo>
                  <a:lnTo>
                    <a:pt x="521" y="1011"/>
                  </a:lnTo>
                  <a:lnTo>
                    <a:pt x="440" y="950"/>
                  </a:lnTo>
                  <a:lnTo>
                    <a:pt x="364" y="886"/>
                  </a:lnTo>
                  <a:lnTo>
                    <a:pt x="292" y="818"/>
                  </a:lnTo>
                  <a:lnTo>
                    <a:pt x="228" y="747"/>
                  </a:lnTo>
                  <a:lnTo>
                    <a:pt x="169" y="673"/>
                  </a:lnTo>
                  <a:lnTo>
                    <a:pt x="117" y="597"/>
                  </a:lnTo>
                  <a:lnTo>
                    <a:pt x="71" y="518"/>
                  </a:lnTo>
                  <a:lnTo>
                    <a:pt x="32" y="437"/>
                  </a:lnTo>
                  <a:lnTo>
                    <a:pt x="0" y="353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286948" y="1877020"/>
              <a:ext cx="1488976" cy="2907972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533" y="63"/>
                </a:cxn>
                <a:cxn ang="0">
                  <a:pos x="603" y="129"/>
                </a:cxn>
                <a:cxn ang="0">
                  <a:pos x="667" y="197"/>
                </a:cxn>
                <a:cxn ang="0">
                  <a:pos x="727" y="269"/>
                </a:cxn>
                <a:cxn ang="0">
                  <a:pos x="780" y="343"/>
                </a:cxn>
                <a:cxn ang="0">
                  <a:pos x="826" y="419"/>
                </a:cxn>
                <a:cxn ang="0">
                  <a:pos x="865" y="498"/>
                </a:cxn>
                <a:cxn ang="0">
                  <a:pos x="899" y="579"/>
                </a:cxn>
                <a:cxn ang="0">
                  <a:pos x="925" y="661"/>
                </a:cxn>
                <a:cxn ang="0">
                  <a:pos x="944" y="746"/>
                </a:cxn>
                <a:cxn ang="0">
                  <a:pos x="956" y="833"/>
                </a:cxn>
                <a:cxn ang="0">
                  <a:pos x="959" y="921"/>
                </a:cxn>
                <a:cxn ang="0">
                  <a:pos x="956" y="998"/>
                </a:cxn>
                <a:cxn ang="0">
                  <a:pos x="948" y="1075"/>
                </a:cxn>
                <a:cxn ang="0">
                  <a:pos x="932" y="1150"/>
                </a:cxn>
                <a:cxn ang="0">
                  <a:pos x="912" y="1224"/>
                </a:cxn>
                <a:cxn ang="0">
                  <a:pos x="437" y="1459"/>
                </a:cxn>
                <a:cxn ang="0">
                  <a:pos x="255" y="1147"/>
                </a:cxn>
                <a:cxn ang="0">
                  <a:pos x="273" y="1092"/>
                </a:cxn>
                <a:cxn ang="0">
                  <a:pos x="286" y="1036"/>
                </a:cxn>
                <a:cxn ang="0">
                  <a:pos x="293" y="979"/>
                </a:cxn>
                <a:cxn ang="0">
                  <a:pos x="296" y="921"/>
                </a:cxn>
                <a:cxn ang="0">
                  <a:pos x="292" y="855"/>
                </a:cxn>
                <a:cxn ang="0">
                  <a:pos x="282" y="790"/>
                </a:cxn>
                <a:cxn ang="0">
                  <a:pos x="267" y="727"/>
                </a:cxn>
                <a:cxn ang="0">
                  <a:pos x="244" y="666"/>
                </a:cxn>
                <a:cxn ang="0">
                  <a:pos x="217" y="607"/>
                </a:cxn>
                <a:cxn ang="0">
                  <a:pos x="184" y="549"/>
                </a:cxn>
                <a:cxn ang="0">
                  <a:pos x="145" y="493"/>
                </a:cxn>
                <a:cxn ang="0">
                  <a:pos x="101" y="439"/>
                </a:cxn>
                <a:cxn ang="0">
                  <a:pos x="54" y="389"/>
                </a:cxn>
                <a:cxn ang="0">
                  <a:pos x="0" y="340"/>
                </a:cxn>
                <a:cxn ang="0">
                  <a:pos x="458" y="431"/>
                </a:cxn>
                <a:cxn ang="0">
                  <a:pos x="458" y="0"/>
                </a:cxn>
              </a:cxnLst>
              <a:rect l="0" t="0" r="r" b="b"/>
              <a:pathLst>
                <a:path w="959" h="1459">
                  <a:moveTo>
                    <a:pt x="458" y="0"/>
                  </a:moveTo>
                  <a:lnTo>
                    <a:pt x="533" y="63"/>
                  </a:lnTo>
                  <a:lnTo>
                    <a:pt x="603" y="129"/>
                  </a:lnTo>
                  <a:lnTo>
                    <a:pt x="667" y="197"/>
                  </a:lnTo>
                  <a:lnTo>
                    <a:pt x="727" y="269"/>
                  </a:lnTo>
                  <a:lnTo>
                    <a:pt x="780" y="343"/>
                  </a:lnTo>
                  <a:lnTo>
                    <a:pt x="826" y="419"/>
                  </a:lnTo>
                  <a:lnTo>
                    <a:pt x="865" y="498"/>
                  </a:lnTo>
                  <a:lnTo>
                    <a:pt x="899" y="579"/>
                  </a:lnTo>
                  <a:lnTo>
                    <a:pt x="925" y="661"/>
                  </a:lnTo>
                  <a:lnTo>
                    <a:pt x="944" y="746"/>
                  </a:lnTo>
                  <a:lnTo>
                    <a:pt x="956" y="833"/>
                  </a:lnTo>
                  <a:lnTo>
                    <a:pt x="959" y="921"/>
                  </a:lnTo>
                  <a:lnTo>
                    <a:pt x="956" y="998"/>
                  </a:lnTo>
                  <a:lnTo>
                    <a:pt x="948" y="1075"/>
                  </a:lnTo>
                  <a:lnTo>
                    <a:pt x="932" y="1150"/>
                  </a:lnTo>
                  <a:lnTo>
                    <a:pt x="912" y="1224"/>
                  </a:lnTo>
                  <a:lnTo>
                    <a:pt x="437" y="1459"/>
                  </a:lnTo>
                  <a:lnTo>
                    <a:pt x="255" y="1147"/>
                  </a:lnTo>
                  <a:lnTo>
                    <a:pt x="273" y="1092"/>
                  </a:lnTo>
                  <a:lnTo>
                    <a:pt x="286" y="1036"/>
                  </a:lnTo>
                  <a:lnTo>
                    <a:pt x="293" y="979"/>
                  </a:lnTo>
                  <a:lnTo>
                    <a:pt x="296" y="921"/>
                  </a:lnTo>
                  <a:lnTo>
                    <a:pt x="292" y="855"/>
                  </a:lnTo>
                  <a:lnTo>
                    <a:pt x="282" y="790"/>
                  </a:lnTo>
                  <a:lnTo>
                    <a:pt x="267" y="727"/>
                  </a:lnTo>
                  <a:lnTo>
                    <a:pt x="244" y="666"/>
                  </a:lnTo>
                  <a:lnTo>
                    <a:pt x="217" y="607"/>
                  </a:lnTo>
                  <a:lnTo>
                    <a:pt x="184" y="549"/>
                  </a:lnTo>
                  <a:lnTo>
                    <a:pt x="145" y="493"/>
                  </a:lnTo>
                  <a:lnTo>
                    <a:pt x="101" y="439"/>
                  </a:lnTo>
                  <a:lnTo>
                    <a:pt x="54" y="389"/>
                  </a:lnTo>
                  <a:lnTo>
                    <a:pt x="0" y="340"/>
                  </a:lnTo>
                  <a:lnTo>
                    <a:pt x="458" y="431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772599" y="1899385"/>
              <a:ext cx="1429977" cy="2441579"/>
            </a:xfrm>
            <a:custGeom>
              <a:avLst/>
              <a:gdLst/>
              <a:ahLst/>
              <a:cxnLst>
                <a:cxn ang="0">
                  <a:pos x="921" y="0"/>
                </a:cxn>
                <a:cxn ang="0">
                  <a:pos x="918" y="368"/>
                </a:cxn>
                <a:cxn ang="0">
                  <a:pos x="867" y="420"/>
                </a:cxn>
                <a:cxn ang="0">
                  <a:pos x="821" y="475"/>
                </a:cxn>
                <a:cxn ang="0">
                  <a:pos x="781" y="531"/>
                </a:cxn>
                <a:cxn ang="0">
                  <a:pos x="746" y="590"/>
                </a:cxn>
                <a:cxn ang="0">
                  <a:pos x="718" y="651"/>
                </a:cxn>
                <a:cxn ang="0">
                  <a:pos x="694" y="713"/>
                </a:cxn>
                <a:cxn ang="0">
                  <a:pos x="677" y="778"/>
                </a:cxn>
                <a:cxn ang="0">
                  <a:pos x="667" y="845"/>
                </a:cxn>
                <a:cxn ang="0">
                  <a:pos x="664" y="912"/>
                </a:cxn>
                <a:cxn ang="0">
                  <a:pos x="666" y="968"/>
                </a:cxn>
                <a:cxn ang="0">
                  <a:pos x="673" y="1024"/>
                </a:cxn>
                <a:cxn ang="0">
                  <a:pos x="685" y="1077"/>
                </a:cxn>
                <a:cxn ang="0">
                  <a:pos x="702" y="1131"/>
                </a:cxn>
                <a:cxn ang="0">
                  <a:pos x="334" y="872"/>
                </a:cxn>
                <a:cxn ang="0">
                  <a:pos x="51" y="1225"/>
                </a:cxn>
                <a:cxn ang="0">
                  <a:pos x="29" y="1149"/>
                </a:cxn>
                <a:cxn ang="0">
                  <a:pos x="13" y="1071"/>
                </a:cxn>
                <a:cxn ang="0">
                  <a:pos x="4" y="991"/>
                </a:cxn>
                <a:cxn ang="0">
                  <a:pos x="0" y="912"/>
                </a:cxn>
                <a:cxn ang="0">
                  <a:pos x="4" y="829"/>
                </a:cxn>
                <a:cxn ang="0">
                  <a:pos x="13" y="748"/>
                </a:cxn>
                <a:cxn ang="0">
                  <a:pos x="30" y="669"/>
                </a:cxn>
                <a:cxn ang="0">
                  <a:pos x="54" y="592"/>
                </a:cxn>
                <a:cxn ang="0">
                  <a:pos x="82" y="515"/>
                </a:cxn>
                <a:cxn ang="0">
                  <a:pos x="118" y="441"/>
                </a:cxn>
                <a:cxn ang="0">
                  <a:pos x="159" y="368"/>
                </a:cxn>
                <a:cxn ang="0">
                  <a:pos x="205" y="298"/>
                </a:cxn>
                <a:cxn ang="0">
                  <a:pos x="256" y="230"/>
                </a:cxn>
                <a:cxn ang="0">
                  <a:pos x="313" y="164"/>
                </a:cxn>
                <a:cxn ang="0">
                  <a:pos x="375" y="101"/>
                </a:cxn>
                <a:cxn ang="0">
                  <a:pos x="921" y="0"/>
                </a:cxn>
              </a:cxnLst>
              <a:rect l="0" t="0" r="r" b="b"/>
              <a:pathLst>
                <a:path w="921" h="1225">
                  <a:moveTo>
                    <a:pt x="921" y="0"/>
                  </a:moveTo>
                  <a:lnTo>
                    <a:pt x="918" y="368"/>
                  </a:lnTo>
                  <a:lnTo>
                    <a:pt x="867" y="420"/>
                  </a:lnTo>
                  <a:lnTo>
                    <a:pt x="821" y="475"/>
                  </a:lnTo>
                  <a:lnTo>
                    <a:pt x="781" y="531"/>
                  </a:lnTo>
                  <a:lnTo>
                    <a:pt x="746" y="590"/>
                  </a:lnTo>
                  <a:lnTo>
                    <a:pt x="718" y="651"/>
                  </a:lnTo>
                  <a:lnTo>
                    <a:pt x="694" y="713"/>
                  </a:lnTo>
                  <a:lnTo>
                    <a:pt x="677" y="778"/>
                  </a:lnTo>
                  <a:lnTo>
                    <a:pt x="667" y="845"/>
                  </a:lnTo>
                  <a:lnTo>
                    <a:pt x="664" y="912"/>
                  </a:lnTo>
                  <a:lnTo>
                    <a:pt x="666" y="968"/>
                  </a:lnTo>
                  <a:lnTo>
                    <a:pt x="673" y="1024"/>
                  </a:lnTo>
                  <a:lnTo>
                    <a:pt x="685" y="1077"/>
                  </a:lnTo>
                  <a:lnTo>
                    <a:pt x="702" y="1131"/>
                  </a:lnTo>
                  <a:lnTo>
                    <a:pt x="334" y="872"/>
                  </a:lnTo>
                  <a:lnTo>
                    <a:pt x="51" y="1225"/>
                  </a:lnTo>
                  <a:lnTo>
                    <a:pt x="29" y="1149"/>
                  </a:lnTo>
                  <a:lnTo>
                    <a:pt x="13" y="1071"/>
                  </a:lnTo>
                  <a:lnTo>
                    <a:pt x="4" y="991"/>
                  </a:lnTo>
                  <a:lnTo>
                    <a:pt x="0" y="912"/>
                  </a:lnTo>
                  <a:lnTo>
                    <a:pt x="4" y="829"/>
                  </a:lnTo>
                  <a:lnTo>
                    <a:pt x="13" y="748"/>
                  </a:lnTo>
                  <a:lnTo>
                    <a:pt x="30" y="669"/>
                  </a:lnTo>
                  <a:lnTo>
                    <a:pt x="54" y="592"/>
                  </a:lnTo>
                  <a:lnTo>
                    <a:pt x="82" y="515"/>
                  </a:lnTo>
                  <a:lnTo>
                    <a:pt x="118" y="441"/>
                  </a:lnTo>
                  <a:lnTo>
                    <a:pt x="159" y="368"/>
                  </a:lnTo>
                  <a:lnTo>
                    <a:pt x="205" y="298"/>
                  </a:lnTo>
                  <a:lnTo>
                    <a:pt x="256" y="230"/>
                  </a:lnTo>
                  <a:lnTo>
                    <a:pt x="313" y="164"/>
                  </a:lnTo>
                  <a:lnTo>
                    <a:pt x="375" y="101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03470" y="3088495"/>
              <a:ext cx="32281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e-IL" sz="3600" kern="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ביטויים והשלכות</a:t>
              </a:r>
            </a:p>
            <a:p>
              <a:pPr lvl="0" algn="ctr"/>
              <a:r>
                <a:rPr lang="he-IL" sz="3600" kern="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בעקבות משבר</a:t>
              </a:r>
              <a:endParaRPr lang="en-US" sz="3600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03480" y="1090154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8335" y="1750042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3347" y="3726153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8257" y="5251027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1878" y="5423787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69315" y="3997411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72846" y="2170273"/>
              <a:ext cx="419135" cy="731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4763532" y="5521040"/>
              <a:ext cx="2381205" cy="647999"/>
            </a:xfrm>
            <a:prstGeom prst="ellipse">
              <a:avLst/>
            </a:prstGeom>
            <a:gradFill flip="none" rotWithShape="1">
              <a:gsLst>
                <a:gs pos="11000">
                  <a:sysClr val="windowText" lastClr="000000">
                    <a:lumMod val="50000"/>
                    <a:lumOff val="50000"/>
                    <a:alpha val="32000"/>
                  </a:sysClr>
                </a:gs>
                <a:gs pos="100000">
                  <a:sysClr val="window" lastClr="FFFFFF">
                    <a:lumMod val="10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16">
            <a:extLst>
              <a:ext uri="{FF2B5EF4-FFF2-40B4-BE49-F238E27FC236}">
                <a16:creationId xmlns:a16="http://schemas.microsoft.com/office/drawing/2014/main" id="{5D87E270-57B9-44D3-93F9-F6A5BC6F4E50}"/>
              </a:ext>
            </a:extLst>
          </p:cNvPr>
          <p:cNvSpPr txBox="1"/>
          <p:nvPr/>
        </p:nvSpPr>
        <p:spPr>
          <a:xfrm>
            <a:off x="3294569" y="277298"/>
            <a:ext cx="27944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he-IL" sz="3200" dirty="0">
                <a:solidFill>
                  <a:srgbClr val="0033CC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dirty="0">
                <a:solidFill>
                  <a:srgbClr val="0033CC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(עומר ואלון 1994)</a:t>
            </a:r>
          </a:p>
        </p:txBody>
      </p:sp>
    </p:spTree>
    <p:extLst>
      <p:ext uri="{BB962C8B-B14F-4D97-AF65-F5344CB8AC3E}">
        <p14:creationId xmlns:p14="http://schemas.microsoft.com/office/powerpoint/2010/main" val="72334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7981" y="365925"/>
            <a:ext cx="10512862" cy="530085"/>
          </a:xfrm>
          <a:solidFill>
            <a:srgbClr val="0033CC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he-IL" sz="3599" b="1" dirty="0">
                <a:solidFill>
                  <a:schemeClr val="bg1"/>
                </a:solidFill>
                <a:cs typeface="+mn-cs"/>
              </a:rPr>
              <a:t>גורמים משפיעים על תגובות הפרט למצבי משבר</a:t>
            </a:r>
            <a:endParaRPr lang="he-IL" sz="3499" b="1" dirty="0">
              <a:solidFill>
                <a:schemeClr val="bg1"/>
              </a:solidFill>
              <a:latin typeface="David" panose="020E0502060401010101" pitchFamily="34" charset="-79"/>
              <a:cs typeface="+mn-cs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044012" y="2098651"/>
            <a:ext cx="184683" cy="4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399">
              <a:latin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97356" y="2222146"/>
            <a:ext cx="6930758" cy="43193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rgbClr val="44892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sz="2399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8324251" y="2689988"/>
            <a:ext cx="1901645" cy="33836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279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דפוסי</a:t>
            </a:r>
          </a:p>
          <a:p>
            <a:pPr algn="ctr"/>
            <a:r>
              <a:rPr lang="he-IL" sz="279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תגובה</a:t>
            </a:r>
          </a:p>
          <a:p>
            <a:pPr algn="ctr"/>
            <a:r>
              <a:rPr lang="he-IL" sz="279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והתמודדות</a:t>
            </a:r>
          </a:p>
          <a:p>
            <a:pPr algn="ctr"/>
            <a:r>
              <a:rPr lang="he-IL" sz="2799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אישיים</a:t>
            </a:r>
          </a:p>
          <a:p>
            <a:pPr algn="ctr"/>
            <a:endParaRPr lang="he-IL" sz="2799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1721194" y="3085819"/>
            <a:ext cx="1223643" cy="27345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 lIns="89977" tIns="46788" rIns="89977" bIns="46788" anchor="ctr"/>
          <a:lstStyle/>
          <a:p>
            <a:pPr algn="ctr"/>
            <a:r>
              <a:rPr lang="he-IL" sz="2799" dirty="0">
                <a:solidFill>
                  <a:srgbClr val="C802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אירוע</a:t>
            </a:r>
            <a:endParaRPr lang="en-US" sz="2799" dirty="0">
              <a:solidFill>
                <a:srgbClr val="C802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3593957" y="2941394"/>
            <a:ext cx="3672518" cy="3383669"/>
          </a:xfrm>
          <a:prstGeom prst="ellipse">
            <a:avLst/>
          </a:prstGeom>
          <a:noFill/>
          <a:ln w="635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e-IL" sz="2399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495602" y="3356695"/>
            <a:ext cx="1368069" cy="129506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מערכת</a:t>
            </a:r>
          </a:p>
          <a:p>
            <a:pPr algn="ctr"/>
            <a:r>
              <a:rPr lang="he-IL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תמיכה</a:t>
            </a:r>
            <a:endParaRPr lang="en-US" sz="27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3844716" y="3372288"/>
            <a:ext cx="1583912" cy="129664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2799" dirty="0">
                <a:latin typeface="Arial" pitchFamily="34" charset="0"/>
              </a:rPr>
              <a:t>מ</a:t>
            </a:r>
            <a:r>
              <a:rPr lang="he-IL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טען </a:t>
            </a:r>
          </a:p>
          <a:p>
            <a:pPr algn="ctr"/>
            <a:r>
              <a:rPr lang="he-IL" sz="2799" dirty="0">
                <a:latin typeface="Arial" pitchFamily="34" charset="0"/>
              </a:rPr>
              <a:t>אישי</a:t>
            </a:r>
            <a:endParaRPr lang="en-US" sz="2799" dirty="0">
              <a:latin typeface="Arial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4457332" y="4741150"/>
            <a:ext cx="2014012" cy="151249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2799" dirty="0">
                <a:latin typeface="Arial" pitchFamily="34" charset="0"/>
              </a:rPr>
              <a:t>עוצמת </a:t>
            </a:r>
          </a:p>
          <a:p>
            <a:pPr algn="ctr"/>
            <a:r>
              <a:rPr lang="he-IL" sz="2799" dirty="0">
                <a:latin typeface="Arial" pitchFamily="34" charset="0"/>
              </a:rPr>
              <a:t>המשבר</a:t>
            </a:r>
          </a:p>
          <a:p>
            <a:pPr algn="ctr"/>
            <a:r>
              <a:rPr lang="he-IL" sz="27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הנתפסת</a:t>
            </a:r>
            <a:endParaRPr lang="en-US" sz="27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944837" y="4633228"/>
            <a:ext cx="5379414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sz="2399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909080" y="883859"/>
            <a:ext cx="1154246" cy="144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4399" b="1" dirty="0">
                <a:solidFill>
                  <a:srgbClr val="002060"/>
                </a:solidFill>
                <a:latin typeface="GTW420" pitchFamily="49" charset="2"/>
              </a:rPr>
              <a:t>מצב</a:t>
            </a:r>
          </a:p>
          <a:p>
            <a:pPr algn="ctr">
              <a:defRPr/>
            </a:pPr>
            <a:r>
              <a:rPr lang="en-US" sz="4399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TW420" pitchFamily="49" charset="2"/>
              </a:rPr>
              <a:t>A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503152" y="896010"/>
            <a:ext cx="4016464" cy="144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4399" b="1" dirty="0">
                <a:solidFill>
                  <a:srgbClr val="002060"/>
                </a:solidFill>
                <a:latin typeface="GTW420" pitchFamily="49" charset="2"/>
              </a:rPr>
              <a:t>משתנים מתווכים</a:t>
            </a:r>
            <a:endParaRPr lang="en-US" sz="4399" b="1" dirty="0">
              <a:solidFill>
                <a:srgbClr val="002060"/>
              </a:solidFill>
              <a:latin typeface="GTW420" pitchFamily="49" charset="2"/>
            </a:endParaRPr>
          </a:p>
          <a:p>
            <a:pPr algn="ctr">
              <a:defRPr/>
            </a:pPr>
            <a:r>
              <a:rPr lang="en-US" sz="4399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TW420" pitchFamily="49" charset="2"/>
              </a:rPr>
              <a:t>B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8092930" y="527159"/>
            <a:ext cx="1647779" cy="18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399" dirty="0">
                <a:latin typeface="GTW420" pitchFamily="49" charset="2"/>
              </a:rPr>
              <a:t>	</a:t>
            </a:r>
            <a:endParaRPr lang="he-IL" sz="2399" dirty="0">
              <a:latin typeface="GTW420" pitchFamily="49" charset="2"/>
            </a:endParaRPr>
          </a:p>
          <a:p>
            <a:pPr>
              <a:defRPr/>
            </a:pPr>
            <a:r>
              <a:rPr lang="he-IL" sz="4399" b="1" dirty="0">
                <a:solidFill>
                  <a:srgbClr val="002060"/>
                </a:solidFill>
                <a:latin typeface="GTW420" pitchFamily="49" charset="2"/>
              </a:rPr>
              <a:t>תגובה</a:t>
            </a:r>
            <a:endParaRPr lang="en-US" sz="4399" b="1" dirty="0">
              <a:solidFill>
                <a:srgbClr val="002060"/>
              </a:solidFill>
              <a:latin typeface="GTW420" pitchFamily="49" charset="2"/>
            </a:endParaRPr>
          </a:p>
          <a:p>
            <a:pPr algn="ctr">
              <a:defRPr/>
            </a:pPr>
            <a:r>
              <a:rPr lang="en-US" sz="4399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TW420" pitchFamily="49" charset="2"/>
              </a:rPr>
              <a:t>C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093763" y="1603381"/>
            <a:ext cx="7505849" cy="191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e-IL" sz="2399"/>
          </a:p>
        </p:txBody>
      </p:sp>
      <p:sp>
        <p:nvSpPr>
          <p:cNvPr id="20" name="Freeform 3">
            <a:extLst>
              <a:ext uri="{FF2B5EF4-FFF2-40B4-BE49-F238E27FC236}">
                <a16:creationId xmlns:a16="http://schemas.microsoft.com/office/drawing/2014/main" id="{874C6B2B-A755-440C-B899-1DE9A21E27BE}"/>
              </a:ext>
            </a:extLst>
          </p:cNvPr>
          <p:cNvSpPr/>
          <p:nvPr/>
        </p:nvSpPr>
        <p:spPr>
          <a:xfrm>
            <a:off x="814130" y="896755"/>
            <a:ext cx="866276" cy="339693"/>
          </a:xfrm>
          <a:custGeom>
            <a:avLst/>
            <a:gdLst>
              <a:gd name="connsiteX0" fmla="*/ 0 w 304800"/>
              <a:gd name="connsiteY0" fmla="*/ 262759 h 262759"/>
              <a:gd name="connsiteX1" fmla="*/ 152400 w 304800"/>
              <a:gd name="connsiteY1" fmla="*/ 0 h 262759"/>
              <a:gd name="connsiteX2" fmla="*/ 304800 w 304800"/>
              <a:gd name="connsiteY2" fmla="*/ 262759 h 262759"/>
              <a:gd name="connsiteX3" fmla="*/ 0 w 304800"/>
              <a:gd name="connsiteY3" fmla="*/ 262759 h 262759"/>
              <a:gd name="connsiteX0" fmla="*/ 0 w 384026"/>
              <a:gd name="connsiteY0" fmla="*/ 264543 h 264543"/>
              <a:gd name="connsiteX1" fmla="*/ 152400 w 384026"/>
              <a:gd name="connsiteY1" fmla="*/ 1784 h 264543"/>
              <a:gd name="connsiteX2" fmla="*/ 384026 w 384026"/>
              <a:gd name="connsiteY2" fmla="*/ 0 h 264543"/>
              <a:gd name="connsiteX3" fmla="*/ 0 w 384026"/>
              <a:gd name="connsiteY3" fmla="*/ 264543 h 264543"/>
              <a:gd name="connsiteX0" fmla="*/ 225875 w 231626"/>
              <a:gd name="connsiteY0" fmla="*/ 208471 h 208471"/>
              <a:gd name="connsiteX1" fmla="*/ 0 w 231626"/>
              <a:gd name="connsiteY1" fmla="*/ 1784 h 208471"/>
              <a:gd name="connsiteX2" fmla="*/ 231626 w 231626"/>
              <a:gd name="connsiteY2" fmla="*/ 0 h 208471"/>
              <a:gd name="connsiteX3" fmla="*/ 225875 w 231626"/>
              <a:gd name="connsiteY3" fmla="*/ 208471 h 20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26" h="208471">
                <a:moveTo>
                  <a:pt x="225875" y="208471"/>
                </a:moveTo>
                <a:lnTo>
                  <a:pt x="0" y="1784"/>
                </a:lnTo>
                <a:lnTo>
                  <a:pt x="231626" y="0"/>
                </a:lnTo>
                <a:lnTo>
                  <a:pt x="225875" y="208471"/>
                </a:lnTo>
                <a:close/>
              </a:path>
            </a:pathLst>
          </a:cu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1E8FBE-B0EF-40E9-8638-ED38994D67B0}"/>
              </a:ext>
            </a:extLst>
          </p:cNvPr>
          <p:cNvSpPr txBox="1"/>
          <p:nvPr/>
        </p:nvSpPr>
        <p:spPr>
          <a:xfrm>
            <a:off x="2925336" y="-140605"/>
            <a:ext cx="588121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>
                <a:solidFill>
                  <a:srgbClr val="0033CC"/>
                </a:solidFill>
              </a:rPr>
              <a:t>מחוללי לחץ אופייניים לתקופת משבר הקורונה</a:t>
            </a:r>
          </a:p>
        </p:txBody>
      </p: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4CA88BB1-A90C-48F7-9091-FEC446EF3020}"/>
              </a:ext>
            </a:extLst>
          </p:cNvPr>
          <p:cNvGrpSpPr/>
          <p:nvPr/>
        </p:nvGrpSpPr>
        <p:grpSpPr>
          <a:xfrm>
            <a:off x="10059288" y="196724"/>
            <a:ext cx="1676400" cy="1577948"/>
            <a:chOff x="3676651" y="1381125"/>
            <a:chExt cx="4834172" cy="4944340"/>
          </a:xfrm>
        </p:grpSpPr>
        <p:sp>
          <p:nvSpPr>
            <p:cNvPr id="35" name="Oval 62">
              <a:extLst>
                <a:ext uri="{FF2B5EF4-FFF2-40B4-BE49-F238E27FC236}">
                  <a16:creationId xmlns:a16="http://schemas.microsoft.com/office/drawing/2014/main" id="{F062EE8B-1353-4FAD-B990-800CA8F585A5}"/>
                </a:ext>
              </a:extLst>
            </p:cNvPr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F75CF524-3C5F-4452-93D3-3FB2135AE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1FDE2791-2658-4B9A-8E44-796620F4E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29763A0D-5B94-4AAF-A41F-7A67A9C6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1EABCAE-12B1-41FA-9876-09C6E118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CD4B1C5-B274-4344-8C23-9C505BC3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495DD5ED-321E-4BCC-920D-D56625072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5544F6D0-ACE8-42FC-9A43-1DE9CAE1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FBF95287-F0D3-447A-9AB7-E744389C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4C3082F0-7B92-4733-A46D-6427B11A9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2ECD304-607B-488C-9EF6-B718F36DD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F5605E00-FAAF-4CF1-BA5E-1407C5DC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16F6FD9-9BC3-4B17-88A9-8E5BBCE5C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D47F2BF8-8788-45C7-A1CE-F5B7E9585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D2A14222-847B-456B-A9E2-FBC72B18C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C2C9820-E17E-4125-A404-78B200555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60470408-8B06-4165-B7B2-876F5F2B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D269CFC8-EB2A-4D3B-AA4B-A300DFED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251" y="1722504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F4098CA1-CAE1-4777-9D7F-4A9D93AD1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0064A4AE-FF3E-4A34-B3FC-FE5C039E4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EB59697-A993-4C70-947F-C6FC5DB44DC8}"/>
              </a:ext>
            </a:extLst>
          </p:cNvPr>
          <p:cNvSpPr txBox="1"/>
          <p:nvPr/>
        </p:nvSpPr>
        <p:spPr>
          <a:xfrm>
            <a:off x="-114155" y="1303749"/>
            <a:ext cx="11960193" cy="53989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sz="1400" dirty="0"/>
              <a:t> </a:t>
            </a:r>
            <a:endParaRPr lang="en-US" sz="1400" dirty="0"/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2060"/>
                </a:solidFill>
              </a:rPr>
              <a:t>אובדן אדם קרוב</a:t>
            </a:r>
            <a:r>
              <a:rPr lang="he-IL" sz="3200" dirty="0">
                <a:solidFill>
                  <a:srgbClr val="002060"/>
                </a:solidFill>
              </a:rPr>
              <a:t>, מחלה קשה/חשש ממחלה קשה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r>
              <a:rPr lang="he-IL" sz="1400" dirty="0">
                <a:solidFill>
                  <a:srgbClr val="002060"/>
                </a:solidFill>
              </a:rPr>
              <a:t> </a:t>
            </a:r>
            <a:endParaRPr lang="en-US" sz="14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2060"/>
                </a:solidFill>
              </a:rPr>
              <a:t>משבר משפחתי </a:t>
            </a:r>
            <a:r>
              <a:rPr lang="he-IL" sz="3200" dirty="0">
                <a:solidFill>
                  <a:srgbClr val="002060"/>
                </a:solidFill>
              </a:rPr>
              <a:t>(שהתגבר או חדש)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en-US" sz="14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2060"/>
                </a:solidFill>
              </a:rPr>
              <a:t>פגיעה חמורה בפרנסה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he-IL" sz="32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2060"/>
                </a:solidFill>
              </a:rPr>
              <a:t>מציאות של אי ודאות </a:t>
            </a:r>
            <a:r>
              <a:rPr lang="he-IL" sz="3200" dirty="0">
                <a:solidFill>
                  <a:srgbClr val="002060"/>
                </a:solidFill>
              </a:rPr>
              <a:t>מתמשכת וקושי בחוויית שליטה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he-IL" sz="32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b="1" dirty="0">
                <a:solidFill>
                  <a:srgbClr val="002060"/>
                </a:solidFill>
              </a:rPr>
              <a:t>פגיעה בראיית עתיד </a:t>
            </a:r>
            <a:r>
              <a:rPr lang="he-IL" sz="3200" dirty="0">
                <a:solidFill>
                  <a:srgbClr val="002060"/>
                </a:solidFill>
              </a:rPr>
              <a:t>ותחושת תקווה להמשך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en-US" sz="14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משמעות החומרה והמשך של </a:t>
            </a:r>
            <a:r>
              <a:rPr lang="he-IL" sz="3200" b="1" dirty="0">
                <a:solidFill>
                  <a:srgbClr val="002060"/>
                </a:solidFill>
              </a:rPr>
              <a:t>מספר גורמי לחץ מרכזיים בו זמנית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</a:p>
          <a:p>
            <a:pPr lvl="0" algn="r" rtl="1">
              <a:lnSpc>
                <a:spcPct val="150000"/>
              </a:lnSpc>
            </a:pPr>
            <a:r>
              <a:rPr lang="he-IL" sz="3200" dirty="0">
                <a:solidFill>
                  <a:srgbClr val="C00000"/>
                </a:solidFill>
              </a:rPr>
              <a:t>חשוב לציין שהסגר הביא עימו גם </a:t>
            </a:r>
            <a:r>
              <a:rPr lang="he-IL" sz="3200" b="1" dirty="0">
                <a:solidFill>
                  <a:srgbClr val="C00000"/>
                </a:solidFill>
              </a:rPr>
              <a:t>יתרונות ורווחים מרמת הפרט ואילך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97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EBD134-3DCC-4AA4-95C7-1298E1AB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6317" y="533400"/>
            <a:ext cx="5676186" cy="711081"/>
          </a:xfrm>
        </p:spPr>
        <p:txBody>
          <a:bodyPr>
            <a:noAutofit/>
          </a:bodyPr>
          <a:lstStyle/>
          <a:p>
            <a:pPr algn="ctr"/>
            <a:r>
              <a:rPr lang="he-IL" sz="4800" dirty="0">
                <a:solidFill>
                  <a:srgbClr val="0033CC"/>
                </a:solidFill>
                <a:latin typeface="+mn-lt"/>
                <a:ea typeface="+mn-ea"/>
                <a:cs typeface="+mn-cs"/>
              </a:rPr>
              <a:t>צוותי החינוך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C4F3BD6D-BAE1-4F30-9894-018596B5F981}"/>
              </a:ext>
            </a:extLst>
          </p:cNvPr>
          <p:cNvGrpSpPr/>
          <p:nvPr/>
        </p:nvGrpSpPr>
        <p:grpSpPr>
          <a:xfrm>
            <a:off x="10056812" y="322912"/>
            <a:ext cx="1676400" cy="1577948"/>
            <a:chOff x="3676651" y="1381125"/>
            <a:chExt cx="4834172" cy="4944340"/>
          </a:xfrm>
        </p:grpSpPr>
        <p:sp>
          <p:nvSpPr>
            <p:cNvPr id="6" name="Oval 62">
              <a:extLst>
                <a:ext uri="{FF2B5EF4-FFF2-40B4-BE49-F238E27FC236}">
                  <a16:creationId xmlns:a16="http://schemas.microsoft.com/office/drawing/2014/main" id="{81464D14-BAE6-4176-9052-D8A912D6EF27}"/>
                </a:ext>
              </a:extLst>
            </p:cNvPr>
            <p:cNvSpPr/>
            <p:nvPr/>
          </p:nvSpPr>
          <p:spPr>
            <a:xfrm flipV="1">
              <a:off x="3847975" y="5969581"/>
              <a:ext cx="4662848" cy="35588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A503A4C-035C-4C78-B6B8-AE8137B72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1" y="1654175"/>
              <a:ext cx="2411413" cy="2408238"/>
            </a:xfrm>
            <a:custGeom>
              <a:avLst/>
              <a:gdLst>
                <a:gd name="T0" fmla="*/ 1605 w 3037"/>
                <a:gd name="T1" fmla="*/ 2 h 3036"/>
                <a:gd name="T2" fmla="*/ 1845 w 3037"/>
                <a:gd name="T3" fmla="*/ 35 h 3036"/>
                <a:gd name="T4" fmla="*/ 2082 w 3037"/>
                <a:gd name="T5" fmla="*/ 107 h 3036"/>
                <a:gd name="T6" fmla="*/ 2296 w 3037"/>
                <a:gd name="T7" fmla="*/ 213 h 3036"/>
                <a:gd name="T8" fmla="*/ 2491 w 3037"/>
                <a:gd name="T9" fmla="*/ 350 h 3036"/>
                <a:gd name="T10" fmla="*/ 2657 w 3037"/>
                <a:gd name="T11" fmla="*/ 513 h 3036"/>
                <a:gd name="T12" fmla="*/ 2798 w 3037"/>
                <a:gd name="T13" fmla="*/ 700 h 3036"/>
                <a:gd name="T14" fmla="*/ 2908 w 3037"/>
                <a:gd name="T15" fmla="*/ 905 h 3036"/>
                <a:gd name="T16" fmla="*/ 2985 w 3037"/>
                <a:gd name="T17" fmla="*/ 1127 h 3036"/>
                <a:gd name="T18" fmla="*/ 3029 w 3037"/>
                <a:gd name="T19" fmla="*/ 1358 h 3036"/>
                <a:gd name="T20" fmla="*/ 3035 w 3037"/>
                <a:gd name="T21" fmla="*/ 1600 h 3036"/>
                <a:gd name="T22" fmla="*/ 3002 w 3037"/>
                <a:gd name="T23" fmla="*/ 1843 h 3036"/>
                <a:gd name="T24" fmla="*/ 2929 w 3037"/>
                <a:gd name="T25" fmla="*/ 2079 h 3036"/>
                <a:gd name="T26" fmla="*/ 2822 w 3037"/>
                <a:gd name="T27" fmla="*/ 2296 h 3036"/>
                <a:gd name="T28" fmla="*/ 2685 w 3037"/>
                <a:gd name="T29" fmla="*/ 2488 h 3036"/>
                <a:gd name="T30" fmla="*/ 2522 w 3037"/>
                <a:gd name="T31" fmla="*/ 2656 h 3036"/>
                <a:gd name="T32" fmla="*/ 2337 w 3037"/>
                <a:gd name="T33" fmla="*/ 2796 h 3036"/>
                <a:gd name="T34" fmla="*/ 2131 w 3037"/>
                <a:gd name="T35" fmla="*/ 2906 h 3036"/>
                <a:gd name="T36" fmla="*/ 1910 w 3037"/>
                <a:gd name="T37" fmla="*/ 2984 h 3036"/>
                <a:gd name="T38" fmla="*/ 1677 w 3037"/>
                <a:gd name="T39" fmla="*/ 3027 h 3036"/>
                <a:gd name="T40" fmla="*/ 1437 w 3037"/>
                <a:gd name="T41" fmla="*/ 3034 h 3036"/>
                <a:gd name="T42" fmla="*/ 1191 w 3037"/>
                <a:gd name="T43" fmla="*/ 2999 h 3036"/>
                <a:gd name="T44" fmla="*/ 960 w 3037"/>
                <a:gd name="T45" fmla="*/ 2929 h 3036"/>
                <a:gd name="T46" fmla="*/ 749 w 3037"/>
                <a:gd name="T47" fmla="*/ 2827 h 3036"/>
                <a:gd name="T48" fmla="*/ 559 w 3037"/>
                <a:gd name="T49" fmla="*/ 2695 h 3036"/>
                <a:gd name="T50" fmla="*/ 388 w 3037"/>
                <a:gd name="T51" fmla="*/ 2530 h 3036"/>
                <a:gd name="T52" fmla="*/ 245 w 3037"/>
                <a:gd name="T53" fmla="*/ 2343 h 3036"/>
                <a:gd name="T54" fmla="*/ 132 w 3037"/>
                <a:gd name="T55" fmla="*/ 2138 h 3036"/>
                <a:gd name="T56" fmla="*/ 53 w 3037"/>
                <a:gd name="T57" fmla="*/ 1915 h 3036"/>
                <a:gd name="T58" fmla="*/ 7 w 3037"/>
                <a:gd name="T59" fmla="*/ 1680 h 3036"/>
                <a:gd name="T60" fmla="*/ 2 w 3037"/>
                <a:gd name="T61" fmla="*/ 1438 h 3036"/>
                <a:gd name="T62" fmla="*/ 35 w 3037"/>
                <a:gd name="T63" fmla="*/ 1191 h 3036"/>
                <a:gd name="T64" fmla="*/ 108 w 3037"/>
                <a:gd name="T65" fmla="*/ 955 h 3036"/>
                <a:gd name="T66" fmla="*/ 214 w 3037"/>
                <a:gd name="T67" fmla="*/ 737 h 3036"/>
                <a:gd name="T68" fmla="*/ 352 w 3037"/>
                <a:gd name="T69" fmla="*/ 544 h 3036"/>
                <a:gd name="T70" fmla="*/ 517 w 3037"/>
                <a:gd name="T71" fmla="*/ 376 h 3036"/>
                <a:gd name="T72" fmla="*/ 704 w 3037"/>
                <a:gd name="T73" fmla="*/ 237 h 3036"/>
                <a:gd name="T74" fmla="*/ 911 w 3037"/>
                <a:gd name="T75" fmla="*/ 127 h 3036"/>
                <a:gd name="T76" fmla="*/ 1132 w 3037"/>
                <a:gd name="T77" fmla="*/ 50 h 3036"/>
                <a:gd name="T78" fmla="*/ 1365 w 3037"/>
                <a:gd name="T79" fmla="*/ 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7" h="3036">
                  <a:moveTo>
                    <a:pt x="1486" y="0"/>
                  </a:moveTo>
                  <a:lnTo>
                    <a:pt x="1605" y="2"/>
                  </a:lnTo>
                  <a:lnTo>
                    <a:pt x="1724" y="13"/>
                  </a:lnTo>
                  <a:lnTo>
                    <a:pt x="1845" y="35"/>
                  </a:lnTo>
                  <a:lnTo>
                    <a:pt x="1965" y="66"/>
                  </a:lnTo>
                  <a:lnTo>
                    <a:pt x="2082" y="107"/>
                  </a:lnTo>
                  <a:lnTo>
                    <a:pt x="2192" y="156"/>
                  </a:lnTo>
                  <a:lnTo>
                    <a:pt x="2296" y="213"/>
                  </a:lnTo>
                  <a:lnTo>
                    <a:pt x="2397" y="279"/>
                  </a:lnTo>
                  <a:lnTo>
                    <a:pt x="2491" y="350"/>
                  </a:lnTo>
                  <a:lnTo>
                    <a:pt x="2577" y="429"/>
                  </a:lnTo>
                  <a:lnTo>
                    <a:pt x="2657" y="513"/>
                  </a:lnTo>
                  <a:lnTo>
                    <a:pt x="2731" y="605"/>
                  </a:lnTo>
                  <a:lnTo>
                    <a:pt x="2798" y="700"/>
                  </a:lnTo>
                  <a:lnTo>
                    <a:pt x="2857" y="801"/>
                  </a:lnTo>
                  <a:lnTo>
                    <a:pt x="2908" y="905"/>
                  </a:lnTo>
                  <a:lnTo>
                    <a:pt x="2951" y="1013"/>
                  </a:lnTo>
                  <a:lnTo>
                    <a:pt x="2985" y="1127"/>
                  </a:lnTo>
                  <a:lnTo>
                    <a:pt x="3011" y="1241"/>
                  </a:lnTo>
                  <a:lnTo>
                    <a:pt x="3029" y="1358"/>
                  </a:lnTo>
                  <a:lnTo>
                    <a:pt x="3037" y="1479"/>
                  </a:lnTo>
                  <a:lnTo>
                    <a:pt x="3035" y="1600"/>
                  </a:lnTo>
                  <a:lnTo>
                    <a:pt x="3024" y="1720"/>
                  </a:lnTo>
                  <a:lnTo>
                    <a:pt x="3002" y="1843"/>
                  </a:lnTo>
                  <a:lnTo>
                    <a:pt x="2969" y="1964"/>
                  </a:lnTo>
                  <a:lnTo>
                    <a:pt x="2929" y="2079"/>
                  </a:lnTo>
                  <a:lnTo>
                    <a:pt x="2879" y="2191"/>
                  </a:lnTo>
                  <a:lnTo>
                    <a:pt x="2822" y="2296"/>
                  </a:lnTo>
                  <a:lnTo>
                    <a:pt x="2758" y="2395"/>
                  </a:lnTo>
                  <a:lnTo>
                    <a:pt x="2685" y="2488"/>
                  </a:lnTo>
                  <a:lnTo>
                    <a:pt x="2608" y="2576"/>
                  </a:lnTo>
                  <a:lnTo>
                    <a:pt x="2522" y="2656"/>
                  </a:lnTo>
                  <a:lnTo>
                    <a:pt x="2432" y="2730"/>
                  </a:lnTo>
                  <a:lnTo>
                    <a:pt x="2337" y="2796"/>
                  </a:lnTo>
                  <a:lnTo>
                    <a:pt x="2236" y="2856"/>
                  </a:lnTo>
                  <a:lnTo>
                    <a:pt x="2131" y="2906"/>
                  </a:lnTo>
                  <a:lnTo>
                    <a:pt x="2021" y="2950"/>
                  </a:lnTo>
                  <a:lnTo>
                    <a:pt x="1910" y="2984"/>
                  </a:lnTo>
                  <a:lnTo>
                    <a:pt x="1794" y="3010"/>
                  </a:lnTo>
                  <a:lnTo>
                    <a:pt x="1677" y="3027"/>
                  </a:lnTo>
                  <a:lnTo>
                    <a:pt x="1558" y="3036"/>
                  </a:lnTo>
                  <a:lnTo>
                    <a:pt x="1437" y="3034"/>
                  </a:lnTo>
                  <a:lnTo>
                    <a:pt x="1314" y="3021"/>
                  </a:lnTo>
                  <a:lnTo>
                    <a:pt x="1191" y="2999"/>
                  </a:lnTo>
                  <a:lnTo>
                    <a:pt x="1074" y="2968"/>
                  </a:lnTo>
                  <a:lnTo>
                    <a:pt x="960" y="2929"/>
                  </a:lnTo>
                  <a:lnTo>
                    <a:pt x="852" y="2882"/>
                  </a:lnTo>
                  <a:lnTo>
                    <a:pt x="749" y="2827"/>
                  </a:lnTo>
                  <a:lnTo>
                    <a:pt x="650" y="2763"/>
                  </a:lnTo>
                  <a:lnTo>
                    <a:pt x="559" y="2695"/>
                  </a:lnTo>
                  <a:lnTo>
                    <a:pt x="469" y="2616"/>
                  </a:lnTo>
                  <a:lnTo>
                    <a:pt x="388" y="2530"/>
                  </a:lnTo>
                  <a:lnTo>
                    <a:pt x="313" y="2440"/>
                  </a:lnTo>
                  <a:lnTo>
                    <a:pt x="245" y="2343"/>
                  </a:lnTo>
                  <a:lnTo>
                    <a:pt x="185" y="2243"/>
                  </a:lnTo>
                  <a:lnTo>
                    <a:pt x="132" y="2138"/>
                  </a:lnTo>
                  <a:lnTo>
                    <a:pt x="88" y="2028"/>
                  </a:lnTo>
                  <a:lnTo>
                    <a:pt x="53" y="1915"/>
                  </a:lnTo>
                  <a:lnTo>
                    <a:pt x="26" y="1799"/>
                  </a:lnTo>
                  <a:lnTo>
                    <a:pt x="7" y="1680"/>
                  </a:lnTo>
                  <a:lnTo>
                    <a:pt x="0" y="1559"/>
                  </a:lnTo>
                  <a:lnTo>
                    <a:pt x="2" y="1438"/>
                  </a:lnTo>
                  <a:lnTo>
                    <a:pt x="13" y="1314"/>
                  </a:lnTo>
                  <a:lnTo>
                    <a:pt x="35" y="1191"/>
                  </a:lnTo>
                  <a:lnTo>
                    <a:pt x="68" y="1070"/>
                  </a:lnTo>
                  <a:lnTo>
                    <a:pt x="108" y="955"/>
                  </a:lnTo>
                  <a:lnTo>
                    <a:pt x="157" y="843"/>
                  </a:lnTo>
                  <a:lnTo>
                    <a:pt x="214" y="737"/>
                  </a:lnTo>
                  <a:lnTo>
                    <a:pt x="280" y="638"/>
                  </a:lnTo>
                  <a:lnTo>
                    <a:pt x="352" y="544"/>
                  </a:lnTo>
                  <a:lnTo>
                    <a:pt x="431" y="456"/>
                  </a:lnTo>
                  <a:lnTo>
                    <a:pt x="517" y="376"/>
                  </a:lnTo>
                  <a:lnTo>
                    <a:pt x="608" y="303"/>
                  </a:lnTo>
                  <a:lnTo>
                    <a:pt x="704" y="237"/>
                  </a:lnTo>
                  <a:lnTo>
                    <a:pt x="804" y="178"/>
                  </a:lnTo>
                  <a:lnTo>
                    <a:pt x="911" y="127"/>
                  </a:lnTo>
                  <a:lnTo>
                    <a:pt x="1019" y="83"/>
                  </a:lnTo>
                  <a:lnTo>
                    <a:pt x="1132" y="50"/>
                  </a:lnTo>
                  <a:lnTo>
                    <a:pt x="1248" y="24"/>
                  </a:lnTo>
                  <a:lnTo>
                    <a:pt x="1365" y="6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F35A5DD-514A-43CC-8196-4197516C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1076" y="2373313"/>
              <a:ext cx="2409825" cy="2409825"/>
            </a:xfrm>
            <a:custGeom>
              <a:avLst/>
              <a:gdLst>
                <a:gd name="T0" fmla="*/ 1671 w 3037"/>
                <a:gd name="T1" fmla="*/ 7 h 3035"/>
                <a:gd name="T2" fmla="*/ 1889 w 3037"/>
                <a:gd name="T3" fmla="*/ 46 h 3035"/>
                <a:gd name="T4" fmla="*/ 2102 w 3037"/>
                <a:gd name="T5" fmla="*/ 116 h 3035"/>
                <a:gd name="T6" fmla="*/ 2302 w 3037"/>
                <a:gd name="T7" fmla="*/ 216 h 3035"/>
                <a:gd name="T8" fmla="*/ 2487 w 3037"/>
                <a:gd name="T9" fmla="*/ 348 h 3035"/>
                <a:gd name="T10" fmla="*/ 2653 w 3037"/>
                <a:gd name="T11" fmla="*/ 509 h 3035"/>
                <a:gd name="T12" fmla="*/ 2796 w 3037"/>
                <a:gd name="T13" fmla="*/ 698 h 3035"/>
                <a:gd name="T14" fmla="*/ 2908 w 3037"/>
                <a:gd name="T15" fmla="*/ 903 h 3035"/>
                <a:gd name="T16" fmla="*/ 2983 w 3037"/>
                <a:gd name="T17" fmla="*/ 1118 h 3035"/>
                <a:gd name="T18" fmla="*/ 3027 w 3037"/>
                <a:gd name="T19" fmla="*/ 1337 h 3035"/>
                <a:gd name="T20" fmla="*/ 3037 w 3037"/>
                <a:gd name="T21" fmla="*/ 1559 h 3035"/>
                <a:gd name="T22" fmla="*/ 3015 w 3037"/>
                <a:gd name="T23" fmla="*/ 1781 h 3035"/>
                <a:gd name="T24" fmla="*/ 2960 w 3037"/>
                <a:gd name="T25" fmla="*/ 1995 h 3035"/>
                <a:gd name="T26" fmla="*/ 2875 w 3037"/>
                <a:gd name="T27" fmla="*/ 2202 h 3035"/>
                <a:gd name="T28" fmla="*/ 2758 w 3037"/>
                <a:gd name="T29" fmla="*/ 2394 h 3035"/>
                <a:gd name="T30" fmla="*/ 2611 w 3037"/>
                <a:gd name="T31" fmla="*/ 2572 h 3035"/>
                <a:gd name="T32" fmla="*/ 2435 w 3037"/>
                <a:gd name="T33" fmla="*/ 2728 h 3035"/>
                <a:gd name="T34" fmla="*/ 2237 w 3037"/>
                <a:gd name="T35" fmla="*/ 2856 h 3035"/>
                <a:gd name="T36" fmla="*/ 2027 w 3037"/>
                <a:gd name="T37" fmla="*/ 2947 h 3035"/>
                <a:gd name="T38" fmla="*/ 1810 w 3037"/>
                <a:gd name="T39" fmla="*/ 3008 h 3035"/>
                <a:gd name="T40" fmla="*/ 1589 w 3037"/>
                <a:gd name="T41" fmla="*/ 3034 h 3035"/>
                <a:gd name="T42" fmla="*/ 1365 w 3037"/>
                <a:gd name="T43" fmla="*/ 3028 h 3035"/>
                <a:gd name="T44" fmla="*/ 1147 w 3037"/>
                <a:gd name="T45" fmla="*/ 2990 h 3035"/>
                <a:gd name="T46" fmla="*/ 936 w 3037"/>
                <a:gd name="T47" fmla="*/ 2920 h 3035"/>
                <a:gd name="T48" fmla="*/ 736 w 3037"/>
                <a:gd name="T49" fmla="*/ 2819 h 3035"/>
                <a:gd name="T50" fmla="*/ 549 w 3037"/>
                <a:gd name="T51" fmla="*/ 2687 h 3035"/>
                <a:gd name="T52" fmla="*/ 383 w 3037"/>
                <a:gd name="T53" fmla="*/ 2526 h 3035"/>
                <a:gd name="T54" fmla="*/ 240 w 3037"/>
                <a:gd name="T55" fmla="*/ 2338 h 3035"/>
                <a:gd name="T56" fmla="*/ 130 w 3037"/>
                <a:gd name="T57" fmla="*/ 2132 h 3035"/>
                <a:gd name="T58" fmla="*/ 53 w 3037"/>
                <a:gd name="T59" fmla="*/ 1918 h 3035"/>
                <a:gd name="T60" fmla="*/ 11 w 3037"/>
                <a:gd name="T61" fmla="*/ 1698 h 3035"/>
                <a:gd name="T62" fmla="*/ 0 w 3037"/>
                <a:gd name="T63" fmla="*/ 1477 h 3035"/>
                <a:gd name="T64" fmla="*/ 23 w 3037"/>
                <a:gd name="T65" fmla="*/ 1255 h 3035"/>
                <a:gd name="T66" fmla="*/ 77 w 3037"/>
                <a:gd name="T67" fmla="*/ 1041 h 3035"/>
                <a:gd name="T68" fmla="*/ 163 w 3037"/>
                <a:gd name="T69" fmla="*/ 834 h 3035"/>
                <a:gd name="T70" fmla="*/ 278 w 3037"/>
                <a:gd name="T71" fmla="*/ 639 h 3035"/>
                <a:gd name="T72" fmla="*/ 425 w 3037"/>
                <a:gd name="T73" fmla="*/ 464 h 3035"/>
                <a:gd name="T74" fmla="*/ 603 w 3037"/>
                <a:gd name="T75" fmla="*/ 308 h 3035"/>
                <a:gd name="T76" fmla="*/ 801 w 3037"/>
                <a:gd name="T77" fmla="*/ 180 h 3035"/>
                <a:gd name="T78" fmla="*/ 1010 w 3037"/>
                <a:gd name="T79" fmla="*/ 86 h 3035"/>
                <a:gd name="T80" fmla="*/ 1228 w 3037"/>
                <a:gd name="T81" fmla="*/ 28 h 3035"/>
                <a:gd name="T82" fmla="*/ 1449 w 3037"/>
                <a:gd name="T83" fmla="*/ 2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7" h="3035">
                  <a:moveTo>
                    <a:pt x="1561" y="0"/>
                  </a:moveTo>
                  <a:lnTo>
                    <a:pt x="1671" y="7"/>
                  </a:lnTo>
                  <a:lnTo>
                    <a:pt x="1781" y="22"/>
                  </a:lnTo>
                  <a:lnTo>
                    <a:pt x="1889" y="46"/>
                  </a:lnTo>
                  <a:lnTo>
                    <a:pt x="1997" y="77"/>
                  </a:lnTo>
                  <a:lnTo>
                    <a:pt x="2102" y="116"/>
                  </a:lnTo>
                  <a:lnTo>
                    <a:pt x="2203" y="163"/>
                  </a:lnTo>
                  <a:lnTo>
                    <a:pt x="2302" y="216"/>
                  </a:lnTo>
                  <a:lnTo>
                    <a:pt x="2397" y="279"/>
                  </a:lnTo>
                  <a:lnTo>
                    <a:pt x="2487" y="348"/>
                  </a:lnTo>
                  <a:lnTo>
                    <a:pt x="2573" y="425"/>
                  </a:lnTo>
                  <a:lnTo>
                    <a:pt x="2653" y="509"/>
                  </a:lnTo>
                  <a:lnTo>
                    <a:pt x="2729" y="601"/>
                  </a:lnTo>
                  <a:lnTo>
                    <a:pt x="2796" y="698"/>
                  </a:lnTo>
                  <a:lnTo>
                    <a:pt x="2857" y="799"/>
                  </a:lnTo>
                  <a:lnTo>
                    <a:pt x="2908" y="903"/>
                  </a:lnTo>
                  <a:lnTo>
                    <a:pt x="2950" y="1009"/>
                  </a:lnTo>
                  <a:lnTo>
                    <a:pt x="2983" y="1118"/>
                  </a:lnTo>
                  <a:lnTo>
                    <a:pt x="3009" y="1227"/>
                  </a:lnTo>
                  <a:lnTo>
                    <a:pt x="3027" y="1337"/>
                  </a:lnTo>
                  <a:lnTo>
                    <a:pt x="3037" y="1449"/>
                  </a:lnTo>
                  <a:lnTo>
                    <a:pt x="3037" y="1559"/>
                  </a:lnTo>
                  <a:lnTo>
                    <a:pt x="3029" y="1671"/>
                  </a:lnTo>
                  <a:lnTo>
                    <a:pt x="3015" y="1781"/>
                  </a:lnTo>
                  <a:lnTo>
                    <a:pt x="2991" y="1889"/>
                  </a:lnTo>
                  <a:lnTo>
                    <a:pt x="2960" y="1995"/>
                  </a:lnTo>
                  <a:lnTo>
                    <a:pt x="2921" y="2099"/>
                  </a:lnTo>
                  <a:lnTo>
                    <a:pt x="2875" y="2202"/>
                  </a:lnTo>
                  <a:lnTo>
                    <a:pt x="2820" y="2301"/>
                  </a:lnTo>
                  <a:lnTo>
                    <a:pt x="2758" y="2394"/>
                  </a:lnTo>
                  <a:lnTo>
                    <a:pt x="2688" y="2486"/>
                  </a:lnTo>
                  <a:lnTo>
                    <a:pt x="2611" y="2572"/>
                  </a:lnTo>
                  <a:lnTo>
                    <a:pt x="2527" y="2653"/>
                  </a:lnTo>
                  <a:lnTo>
                    <a:pt x="2435" y="2728"/>
                  </a:lnTo>
                  <a:lnTo>
                    <a:pt x="2338" y="2795"/>
                  </a:lnTo>
                  <a:lnTo>
                    <a:pt x="2237" y="2856"/>
                  </a:lnTo>
                  <a:lnTo>
                    <a:pt x="2133" y="2905"/>
                  </a:lnTo>
                  <a:lnTo>
                    <a:pt x="2027" y="2947"/>
                  </a:lnTo>
                  <a:lnTo>
                    <a:pt x="1919" y="2982"/>
                  </a:lnTo>
                  <a:lnTo>
                    <a:pt x="1810" y="3008"/>
                  </a:lnTo>
                  <a:lnTo>
                    <a:pt x="1699" y="3024"/>
                  </a:lnTo>
                  <a:lnTo>
                    <a:pt x="1589" y="3034"/>
                  </a:lnTo>
                  <a:lnTo>
                    <a:pt x="1477" y="3035"/>
                  </a:lnTo>
                  <a:lnTo>
                    <a:pt x="1365" y="3028"/>
                  </a:lnTo>
                  <a:lnTo>
                    <a:pt x="1255" y="3013"/>
                  </a:lnTo>
                  <a:lnTo>
                    <a:pt x="1147" y="2990"/>
                  </a:lnTo>
                  <a:lnTo>
                    <a:pt x="1041" y="2958"/>
                  </a:lnTo>
                  <a:lnTo>
                    <a:pt x="936" y="2920"/>
                  </a:lnTo>
                  <a:lnTo>
                    <a:pt x="834" y="2872"/>
                  </a:lnTo>
                  <a:lnTo>
                    <a:pt x="736" y="2819"/>
                  </a:lnTo>
                  <a:lnTo>
                    <a:pt x="641" y="2757"/>
                  </a:lnTo>
                  <a:lnTo>
                    <a:pt x="549" y="2687"/>
                  </a:lnTo>
                  <a:lnTo>
                    <a:pt x="463" y="2610"/>
                  </a:lnTo>
                  <a:lnTo>
                    <a:pt x="383" y="2526"/>
                  </a:lnTo>
                  <a:lnTo>
                    <a:pt x="308" y="2435"/>
                  </a:lnTo>
                  <a:lnTo>
                    <a:pt x="240" y="2338"/>
                  </a:lnTo>
                  <a:lnTo>
                    <a:pt x="181" y="2237"/>
                  </a:lnTo>
                  <a:lnTo>
                    <a:pt x="130" y="2132"/>
                  </a:lnTo>
                  <a:lnTo>
                    <a:pt x="88" y="2026"/>
                  </a:lnTo>
                  <a:lnTo>
                    <a:pt x="53" y="1918"/>
                  </a:lnTo>
                  <a:lnTo>
                    <a:pt x="27" y="1808"/>
                  </a:lnTo>
                  <a:lnTo>
                    <a:pt x="11" y="1698"/>
                  </a:lnTo>
                  <a:lnTo>
                    <a:pt x="2" y="1586"/>
                  </a:lnTo>
                  <a:lnTo>
                    <a:pt x="0" y="1477"/>
                  </a:lnTo>
                  <a:lnTo>
                    <a:pt x="7" y="1365"/>
                  </a:lnTo>
                  <a:lnTo>
                    <a:pt x="23" y="1255"/>
                  </a:lnTo>
                  <a:lnTo>
                    <a:pt x="45" y="1147"/>
                  </a:lnTo>
                  <a:lnTo>
                    <a:pt x="77" y="1041"/>
                  </a:lnTo>
                  <a:lnTo>
                    <a:pt x="115" y="936"/>
                  </a:lnTo>
                  <a:lnTo>
                    <a:pt x="163" y="834"/>
                  </a:lnTo>
                  <a:lnTo>
                    <a:pt x="218" y="735"/>
                  </a:lnTo>
                  <a:lnTo>
                    <a:pt x="278" y="639"/>
                  </a:lnTo>
                  <a:lnTo>
                    <a:pt x="348" y="550"/>
                  </a:lnTo>
                  <a:lnTo>
                    <a:pt x="425" y="464"/>
                  </a:lnTo>
                  <a:lnTo>
                    <a:pt x="509" y="383"/>
                  </a:lnTo>
                  <a:lnTo>
                    <a:pt x="603" y="308"/>
                  </a:lnTo>
                  <a:lnTo>
                    <a:pt x="700" y="240"/>
                  </a:lnTo>
                  <a:lnTo>
                    <a:pt x="801" y="180"/>
                  </a:lnTo>
                  <a:lnTo>
                    <a:pt x="903" y="130"/>
                  </a:lnTo>
                  <a:lnTo>
                    <a:pt x="1010" y="86"/>
                  </a:lnTo>
                  <a:lnTo>
                    <a:pt x="1118" y="53"/>
                  </a:lnTo>
                  <a:lnTo>
                    <a:pt x="1228" y="28"/>
                  </a:lnTo>
                  <a:lnTo>
                    <a:pt x="1338" y="11"/>
                  </a:lnTo>
                  <a:lnTo>
                    <a:pt x="1449" y="2"/>
                  </a:lnTo>
                  <a:lnTo>
                    <a:pt x="156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2E18B67-AF4B-4656-87A3-389F38B00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076" y="1716848"/>
              <a:ext cx="2247900" cy="1982788"/>
            </a:xfrm>
            <a:custGeom>
              <a:avLst/>
              <a:gdLst>
                <a:gd name="T0" fmla="*/ 1520 w 2834"/>
                <a:gd name="T1" fmla="*/ 2 h 2499"/>
                <a:gd name="T2" fmla="*/ 1747 w 2834"/>
                <a:gd name="T3" fmla="*/ 33 h 2499"/>
                <a:gd name="T4" fmla="*/ 1974 w 2834"/>
                <a:gd name="T5" fmla="*/ 105 h 2499"/>
                <a:gd name="T6" fmla="*/ 2181 w 2834"/>
                <a:gd name="T7" fmla="*/ 207 h 2499"/>
                <a:gd name="T8" fmla="*/ 2367 w 2834"/>
                <a:gd name="T9" fmla="*/ 339 h 2499"/>
                <a:gd name="T10" fmla="*/ 2528 w 2834"/>
                <a:gd name="T11" fmla="*/ 498 h 2499"/>
                <a:gd name="T12" fmla="*/ 2660 w 2834"/>
                <a:gd name="T13" fmla="*/ 680 h 2499"/>
                <a:gd name="T14" fmla="*/ 2762 w 2834"/>
                <a:gd name="T15" fmla="*/ 878 h 2499"/>
                <a:gd name="T16" fmla="*/ 2834 w 2834"/>
                <a:gd name="T17" fmla="*/ 1092 h 2499"/>
                <a:gd name="T18" fmla="*/ 2630 w 2834"/>
                <a:gd name="T19" fmla="*/ 975 h 2499"/>
                <a:gd name="T20" fmla="*/ 2412 w 2834"/>
                <a:gd name="T21" fmla="*/ 890 h 2499"/>
                <a:gd name="T22" fmla="*/ 2183 w 2834"/>
                <a:gd name="T23" fmla="*/ 843 h 2499"/>
                <a:gd name="T24" fmla="*/ 1952 w 2834"/>
                <a:gd name="T25" fmla="*/ 828 h 2499"/>
                <a:gd name="T26" fmla="*/ 1718 w 2834"/>
                <a:gd name="T27" fmla="*/ 850 h 2499"/>
                <a:gd name="T28" fmla="*/ 1490 w 2834"/>
                <a:gd name="T29" fmla="*/ 909 h 2499"/>
                <a:gd name="T30" fmla="*/ 1269 w 2834"/>
                <a:gd name="T31" fmla="*/ 1002 h 2499"/>
                <a:gd name="T32" fmla="*/ 1062 w 2834"/>
                <a:gd name="T33" fmla="*/ 1136 h 2499"/>
                <a:gd name="T34" fmla="*/ 888 w 2834"/>
                <a:gd name="T35" fmla="*/ 1288 h 2499"/>
                <a:gd name="T36" fmla="*/ 743 w 2834"/>
                <a:gd name="T37" fmla="*/ 1462 h 2499"/>
                <a:gd name="T38" fmla="*/ 627 w 2834"/>
                <a:gd name="T39" fmla="*/ 1651 h 2499"/>
                <a:gd name="T40" fmla="*/ 541 w 2834"/>
                <a:gd name="T41" fmla="*/ 1852 h 2499"/>
                <a:gd name="T42" fmla="*/ 486 w 2834"/>
                <a:gd name="T43" fmla="*/ 2065 h 2499"/>
                <a:gd name="T44" fmla="*/ 461 w 2834"/>
                <a:gd name="T45" fmla="*/ 2281 h 2499"/>
                <a:gd name="T46" fmla="*/ 466 w 2834"/>
                <a:gd name="T47" fmla="*/ 2499 h 2499"/>
                <a:gd name="T48" fmla="*/ 312 w 2834"/>
                <a:gd name="T49" fmla="*/ 2332 h 2499"/>
                <a:gd name="T50" fmla="*/ 184 w 2834"/>
                <a:gd name="T51" fmla="*/ 2143 h 2499"/>
                <a:gd name="T52" fmla="*/ 88 w 2834"/>
                <a:gd name="T53" fmla="*/ 1936 h 2499"/>
                <a:gd name="T54" fmla="*/ 26 w 2834"/>
                <a:gd name="T55" fmla="*/ 1717 h 2499"/>
                <a:gd name="T56" fmla="*/ 0 w 2834"/>
                <a:gd name="T57" fmla="*/ 1486 h 2499"/>
                <a:gd name="T58" fmla="*/ 11 w 2834"/>
                <a:gd name="T59" fmla="*/ 1249 h 2499"/>
                <a:gd name="T60" fmla="*/ 63 w 2834"/>
                <a:gd name="T61" fmla="*/ 1015 h 2499"/>
                <a:gd name="T62" fmla="*/ 149 w 2834"/>
                <a:gd name="T63" fmla="*/ 799 h 2499"/>
                <a:gd name="T64" fmla="*/ 264 w 2834"/>
                <a:gd name="T65" fmla="*/ 605 h 2499"/>
                <a:gd name="T66" fmla="*/ 409 w 2834"/>
                <a:gd name="T67" fmla="*/ 434 h 2499"/>
                <a:gd name="T68" fmla="*/ 576 w 2834"/>
                <a:gd name="T69" fmla="*/ 288 h 2499"/>
                <a:gd name="T70" fmla="*/ 763 w 2834"/>
                <a:gd name="T71" fmla="*/ 169 h 2499"/>
                <a:gd name="T72" fmla="*/ 966 w 2834"/>
                <a:gd name="T73" fmla="*/ 81 h 2499"/>
                <a:gd name="T74" fmla="*/ 1183 w 2834"/>
                <a:gd name="T75" fmla="*/ 22 h 2499"/>
                <a:gd name="T76" fmla="*/ 1408 w 2834"/>
                <a:gd name="T7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4" h="2499">
                  <a:moveTo>
                    <a:pt x="1408" y="0"/>
                  </a:moveTo>
                  <a:lnTo>
                    <a:pt x="1520" y="2"/>
                  </a:lnTo>
                  <a:lnTo>
                    <a:pt x="1633" y="13"/>
                  </a:lnTo>
                  <a:lnTo>
                    <a:pt x="1747" y="33"/>
                  </a:lnTo>
                  <a:lnTo>
                    <a:pt x="1864" y="64"/>
                  </a:lnTo>
                  <a:lnTo>
                    <a:pt x="1974" y="105"/>
                  </a:lnTo>
                  <a:lnTo>
                    <a:pt x="2081" y="152"/>
                  </a:lnTo>
                  <a:lnTo>
                    <a:pt x="2181" y="207"/>
                  </a:lnTo>
                  <a:lnTo>
                    <a:pt x="2277" y="269"/>
                  </a:lnTo>
                  <a:lnTo>
                    <a:pt x="2367" y="339"/>
                  </a:lnTo>
                  <a:lnTo>
                    <a:pt x="2451" y="416"/>
                  </a:lnTo>
                  <a:lnTo>
                    <a:pt x="2528" y="498"/>
                  </a:lnTo>
                  <a:lnTo>
                    <a:pt x="2597" y="586"/>
                  </a:lnTo>
                  <a:lnTo>
                    <a:pt x="2660" y="680"/>
                  </a:lnTo>
                  <a:lnTo>
                    <a:pt x="2715" y="777"/>
                  </a:lnTo>
                  <a:lnTo>
                    <a:pt x="2762" y="878"/>
                  </a:lnTo>
                  <a:lnTo>
                    <a:pt x="2803" y="984"/>
                  </a:lnTo>
                  <a:lnTo>
                    <a:pt x="2834" y="1092"/>
                  </a:lnTo>
                  <a:lnTo>
                    <a:pt x="2735" y="1030"/>
                  </a:lnTo>
                  <a:lnTo>
                    <a:pt x="2630" y="975"/>
                  </a:lnTo>
                  <a:lnTo>
                    <a:pt x="2522" y="929"/>
                  </a:lnTo>
                  <a:lnTo>
                    <a:pt x="2412" y="890"/>
                  </a:lnTo>
                  <a:lnTo>
                    <a:pt x="2299" y="863"/>
                  </a:lnTo>
                  <a:lnTo>
                    <a:pt x="2183" y="843"/>
                  </a:lnTo>
                  <a:lnTo>
                    <a:pt x="2068" y="830"/>
                  </a:lnTo>
                  <a:lnTo>
                    <a:pt x="1952" y="828"/>
                  </a:lnTo>
                  <a:lnTo>
                    <a:pt x="1835" y="834"/>
                  </a:lnTo>
                  <a:lnTo>
                    <a:pt x="1718" y="850"/>
                  </a:lnTo>
                  <a:lnTo>
                    <a:pt x="1604" y="874"/>
                  </a:lnTo>
                  <a:lnTo>
                    <a:pt x="1490" y="909"/>
                  </a:lnTo>
                  <a:lnTo>
                    <a:pt x="1379" y="951"/>
                  </a:lnTo>
                  <a:lnTo>
                    <a:pt x="1269" y="1002"/>
                  </a:lnTo>
                  <a:lnTo>
                    <a:pt x="1162" y="1064"/>
                  </a:lnTo>
                  <a:lnTo>
                    <a:pt x="1062" y="1136"/>
                  </a:lnTo>
                  <a:lnTo>
                    <a:pt x="970" y="1209"/>
                  </a:lnTo>
                  <a:lnTo>
                    <a:pt x="888" y="1288"/>
                  </a:lnTo>
                  <a:lnTo>
                    <a:pt x="811" y="1372"/>
                  </a:lnTo>
                  <a:lnTo>
                    <a:pt x="743" y="1462"/>
                  </a:lnTo>
                  <a:lnTo>
                    <a:pt x="680" y="1555"/>
                  </a:lnTo>
                  <a:lnTo>
                    <a:pt x="627" y="1651"/>
                  </a:lnTo>
                  <a:lnTo>
                    <a:pt x="580" y="1751"/>
                  </a:lnTo>
                  <a:lnTo>
                    <a:pt x="541" y="1852"/>
                  </a:lnTo>
                  <a:lnTo>
                    <a:pt x="510" y="1958"/>
                  </a:lnTo>
                  <a:lnTo>
                    <a:pt x="486" y="2065"/>
                  </a:lnTo>
                  <a:lnTo>
                    <a:pt x="470" y="2171"/>
                  </a:lnTo>
                  <a:lnTo>
                    <a:pt x="461" y="2281"/>
                  </a:lnTo>
                  <a:lnTo>
                    <a:pt x="459" y="2389"/>
                  </a:lnTo>
                  <a:lnTo>
                    <a:pt x="466" y="2499"/>
                  </a:lnTo>
                  <a:lnTo>
                    <a:pt x="385" y="2418"/>
                  </a:lnTo>
                  <a:lnTo>
                    <a:pt x="312" y="2332"/>
                  </a:lnTo>
                  <a:lnTo>
                    <a:pt x="244" y="2240"/>
                  </a:lnTo>
                  <a:lnTo>
                    <a:pt x="184" y="2143"/>
                  </a:lnTo>
                  <a:lnTo>
                    <a:pt x="132" y="2043"/>
                  </a:lnTo>
                  <a:lnTo>
                    <a:pt x="88" y="1936"/>
                  </a:lnTo>
                  <a:lnTo>
                    <a:pt x="54" y="1828"/>
                  </a:lnTo>
                  <a:lnTo>
                    <a:pt x="26" y="1717"/>
                  </a:lnTo>
                  <a:lnTo>
                    <a:pt x="8" y="1601"/>
                  </a:lnTo>
                  <a:lnTo>
                    <a:pt x="0" y="1486"/>
                  </a:lnTo>
                  <a:lnTo>
                    <a:pt x="0" y="1369"/>
                  </a:lnTo>
                  <a:lnTo>
                    <a:pt x="11" y="1249"/>
                  </a:lnTo>
                  <a:lnTo>
                    <a:pt x="33" y="1129"/>
                  </a:lnTo>
                  <a:lnTo>
                    <a:pt x="63" y="1015"/>
                  </a:lnTo>
                  <a:lnTo>
                    <a:pt x="101" y="905"/>
                  </a:lnTo>
                  <a:lnTo>
                    <a:pt x="149" y="799"/>
                  </a:lnTo>
                  <a:lnTo>
                    <a:pt x="204" y="700"/>
                  </a:lnTo>
                  <a:lnTo>
                    <a:pt x="264" y="605"/>
                  </a:lnTo>
                  <a:lnTo>
                    <a:pt x="334" y="517"/>
                  </a:lnTo>
                  <a:lnTo>
                    <a:pt x="409" y="434"/>
                  </a:lnTo>
                  <a:lnTo>
                    <a:pt x="490" y="357"/>
                  </a:lnTo>
                  <a:lnTo>
                    <a:pt x="576" y="288"/>
                  </a:lnTo>
                  <a:lnTo>
                    <a:pt x="666" y="225"/>
                  </a:lnTo>
                  <a:lnTo>
                    <a:pt x="763" y="169"/>
                  </a:lnTo>
                  <a:lnTo>
                    <a:pt x="862" y="121"/>
                  </a:lnTo>
                  <a:lnTo>
                    <a:pt x="966" y="81"/>
                  </a:lnTo>
                  <a:lnTo>
                    <a:pt x="1073" y="48"/>
                  </a:lnTo>
                  <a:lnTo>
                    <a:pt x="1183" y="22"/>
                  </a:lnTo>
                  <a:lnTo>
                    <a:pt x="1294" y="7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8792FD9-F2B3-4B14-84C1-D014381F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3189288"/>
              <a:ext cx="2408238" cy="2409825"/>
            </a:xfrm>
            <a:custGeom>
              <a:avLst/>
              <a:gdLst>
                <a:gd name="T0" fmla="*/ 1591 w 3035"/>
                <a:gd name="T1" fmla="*/ 2 h 3035"/>
                <a:gd name="T2" fmla="*/ 1849 w 3035"/>
                <a:gd name="T3" fmla="*/ 36 h 3035"/>
                <a:gd name="T4" fmla="*/ 2091 w 3035"/>
                <a:gd name="T5" fmla="*/ 112 h 3035"/>
                <a:gd name="T6" fmla="*/ 2313 w 3035"/>
                <a:gd name="T7" fmla="*/ 223 h 3035"/>
                <a:gd name="T8" fmla="*/ 2511 w 3035"/>
                <a:gd name="T9" fmla="*/ 368 h 3035"/>
                <a:gd name="T10" fmla="*/ 2683 w 3035"/>
                <a:gd name="T11" fmla="*/ 544 h 3035"/>
                <a:gd name="T12" fmla="*/ 2824 w 3035"/>
                <a:gd name="T13" fmla="*/ 743 h 3035"/>
                <a:gd name="T14" fmla="*/ 2934 w 3035"/>
                <a:gd name="T15" fmla="*/ 965 h 3035"/>
                <a:gd name="T16" fmla="*/ 3006 w 3035"/>
                <a:gd name="T17" fmla="*/ 1205 h 3035"/>
                <a:gd name="T18" fmla="*/ 3035 w 3035"/>
                <a:gd name="T19" fmla="*/ 1460 h 3035"/>
                <a:gd name="T20" fmla="*/ 3024 w 3035"/>
                <a:gd name="T21" fmla="*/ 1722 h 3035"/>
                <a:gd name="T22" fmla="*/ 2967 w 3035"/>
                <a:gd name="T23" fmla="*/ 1971 h 3035"/>
                <a:gd name="T24" fmla="*/ 2874 w 3035"/>
                <a:gd name="T25" fmla="*/ 2203 h 3035"/>
                <a:gd name="T26" fmla="*/ 2744 w 3035"/>
                <a:gd name="T27" fmla="*/ 2414 h 3035"/>
                <a:gd name="T28" fmla="*/ 2584 w 3035"/>
                <a:gd name="T29" fmla="*/ 2599 h 3035"/>
                <a:gd name="T30" fmla="*/ 2396 w 3035"/>
                <a:gd name="T31" fmla="*/ 2757 h 3035"/>
                <a:gd name="T32" fmla="*/ 2183 w 3035"/>
                <a:gd name="T33" fmla="*/ 2881 h 3035"/>
                <a:gd name="T34" fmla="*/ 1952 w 3035"/>
                <a:gd name="T35" fmla="*/ 2973 h 3035"/>
                <a:gd name="T36" fmla="*/ 1705 w 3035"/>
                <a:gd name="T37" fmla="*/ 3024 h 3035"/>
                <a:gd name="T38" fmla="*/ 1444 w 3035"/>
                <a:gd name="T39" fmla="*/ 3033 h 3035"/>
                <a:gd name="T40" fmla="*/ 1188 w 3035"/>
                <a:gd name="T41" fmla="*/ 2998 h 3035"/>
                <a:gd name="T42" fmla="*/ 946 w 3035"/>
                <a:gd name="T43" fmla="*/ 2923 h 3035"/>
                <a:gd name="T44" fmla="*/ 724 w 3035"/>
                <a:gd name="T45" fmla="*/ 2812 h 3035"/>
                <a:gd name="T46" fmla="*/ 526 w 3035"/>
                <a:gd name="T47" fmla="*/ 2667 h 3035"/>
                <a:gd name="T48" fmla="*/ 354 w 3035"/>
                <a:gd name="T49" fmla="*/ 2491 h 3035"/>
                <a:gd name="T50" fmla="*/ 211 w 3035"/>
                <a:gd name="T51" fmla="*/ 2291 h 3035"/>
                <a:gd name="T52" fmla="*/ 103 w 3035"/>
                <a:gd name="T53" fmla="*/ 2070 h 3035"/>
                <a:gd name="T54" fmla="*/ 31 w 3035"/>
                <a:gd name="T55" fmla="*/ 1830 h 3035"/>
                <a:gd name="T56" fmla="*/ 0 w 3035"/>
                <a:gd name="T57" fmla="*/ 1575 h 3035"/>
                <a:gd name="T58" fmla="*/ 13 w 3035"/>
                <a:gd name="T59" fmla="*/ 1313 h 3035"/>
                <a:gd name="T60" fmla="*/ 68 w 3035"/>
                <a:gd name="T61" fmla="*/ 1064 h 3035"/>
                <a:gd name="T62" fmla="*/ 163 w 3035"/>
                <a:gd name="T63" fmla="*/ 831 h 3035"/>
                <a:gd name="T64" fmla="*/ 292 w 3035"/>
                <a:gd name="T65" fmla="*/ 621 h 3035"/>
                <a:gd name="T66" fmla="*/ 453 w 3035"/>
                <a:gd name="T67" fmla="*/ 436 h 3035"/>
                <a:gd name="T68" fmla="*/ 642 w 3035"/>
                <a:gd name="T69" fmla="*/ 278 h 3035"/>
                <a:gd name="T70" fmla="*/ 852 w 3035"/>
                <a:gd name="T71" fmla="*/ 152 h 3035"/>
                <a:gd name="T72" fmla="*/ 1085 w 3035"/>
                <a:gd name="T73" fmla="*/ 62 h 3035"/>
                <a:gd name="T74" fmla="*/ 1333 w 3035"/>
                <a:gd name="T75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91" y="2"/>
                  </a:lnTo>
                  <a:lnTo>
                    <a:pt x="1723" y="13"/>
                  </a:lnTo>
                  <a:lnTo>
                    <a:pt x="1849" y="36"/>
                  </a:lnTo>
                  <a:lnTo>
                    <a:pt x="1972" y="69"/>
                  </a:lnTo>
                  <a:lnTo>
                    <a:pt x="2091" y="112"/>
                  </a:lnTo>
                  <a:lnTo>
                    <a:pt x="2205" y="163"/>
                  </a:lnTo>
                  <a:lnTo>
                    <a:pt x="2313" y="223"/>
                  </a:lnTo>
                  <a:lnTo>
                    <a:pt x="2416" y="293"/>
                  </a:lnTo>
                  <a:lnTo>
                    <a:pt x="2511" y="368"/>
                  </a:lnTo>
                  <a:lnTo>
                    <a:pt x="2601" y="452"/>
                  </a:lnTo>
                  <a:lnTo>
                    <a:pt x="2683" y="544"/>
                  </a:lnTo>
                  <a:lnTo>
                    <a:pt x="2758" y="641"/>
                  </a:lnTo>
                  <a:lnTo>
                    <a:pt x="2824" y="743"/>
                  </a:lnTo>
                  <a:lnTo>
                    <a:pt x="2883" y="852"/>
                  </a:lnTo>
                  <a:lnTo>
                    <a:pt x="2934" y="965"/>
                  </a:lnTo>
                  <a:lnTo>
                    <a:pt x="2975" y="1084"/>
                  </a:lnTo>
                  <a:lnTo>
                    <a:pt x="3006" y="1205"/>
                  </a:lnTo>
                  <a:lnTo>
                    <a:pt x="3026" y="1331"/>
                  </a:lnTo>
                  <a:lnTo>
                    <a:pt x="3035" y="1460"/>
                  </a:lnTo>
                  <a:lnTo>
                    <a:pt x="3035" y="1592"/>
                  </a:lnTo>
                  <a:lnTo>
                    <a:pt x="3024" y="1722"/>
                  </a:lnTo>
                  <a:lnTo>
                    <a:pt x="3000" y="1848"/>
                  </a:lnTo>
                  <a:lnTo>
                    <a:pt x="2967" y="1971"/>
                  </a:lnTo>
                  <a:lnTo>
                    <a:pt x="2925" y="2090"/>
                  </a:lnTo>
                  <a:lnTo>
                    <a:pt x="2874" y="2203"/>
                  </a:lnTo>
                  <a:lnTo>
                    <a:pt x="2813" y="2312"/>
                  </a:lnTo>
                  <a:lnTo>
                    <a:pt x="2744" y="2414"/>
                  </a:lnTo>
                  <a:lnTo>
                    <a:pt x="2667" y="2509"/>
                  </a:lnTo>
                  <a:lnTo>
                    <a:pt x="2584" y="2599"/>
                  </a:lnTo>
                  <a:lnTo>
                    <a:pt x="2493" y="2682"/>
                  </a:lnTo>
                  <a:lnTo>
                    <a:pt x="2396" y="2757"/>
                  </a:lnTo>
                  <a:lnTo>
                    <a:pt x="2293" y="2824"/>
                  </a:lnTo>
                  <a:lnTo>
                    <a:pt x="2183" y="2881"/>
                  </a:lnTo>
                  <a:lnTo>
                    <a:pt x="2069" y="2932"/>
                  </a:lnTo>
                  <a:lnTo>
                    <a:pt x="1952" y="2973"/>
                  </a:lnTo>
                  <a:lnTo>
                    <a:pt x="1831" y="3004"/>
                  </a:lnTo>
                  <a:lnTo>
                    <a:pt x="1705" y="3024"/>
                  </a:lnTo>
                  <a:lnTo>
                    <a:pt x="1576" y="3035"/>
                  </a:lnTo>
                  <a:lnTo>
                    <a:pt x="1444" y="3033"/>
                  </a:lnTo>
                  <a:lnTo>
                    <a:pt x="1314" y="3022"/>
                  </a:lnTo>
                  <a:lnTo>
                    <a:pt x="1188" y="2998"/>
                  </a:lnTo>
                  <a:lnTo>
                    <a:pt x="1065" y="2965"/>
                  </a:lnTo>
                  <a:lnTo>
                    <a:pt x="946" y="2923"/>
                  </a:lnTo>
                  <a:lnTo>
                    <a:pt x="832" y="2872"/>
                  </a:lnTo>
                  <a:lnTo>
                    <a:pt x="724" y="2812"/>
                  </a:lnTo>
                  <a:lnTo>
                    <a:pt x="622" y="2742"/>
                  </a:lnTo>
                  <a:lnTo>
                    <a:pt x="526" y="2667"/>
                  </a:lnTo>
                  <a:lnTo>
                    <a:pt x="436" y="2583"/>
                  </a:lnTo>
                  <a:lnTo>
                    <a:pt x="354" y="2491"/>
                  </a:lnTo>
                  <a:lnTo>
                    <a:pt x="279" y="2394"/>
                  </a:lnTo>
                  <a:lnTo>
                    <a:pt x="211" y="2291"/>
                  </a:lnTo>
                  <a:lnTo>
                    <a:pt x="152" y="2183"/>
                  </a:lnTo>
                  <a:lnTo>
                    <a:pt x="103" y="2070"/>
                  </a:lnTo>
                  <a:lnTo>
                    <a:pt x="63" y="1951"/>
                  </a:lnTo>
                  <a:lnTo>
                    <a:pt x="31" y="1830"/>
                  </a:lnTo>
                  <a:lnTo>
                    <a:pt x="11" y="1703"/>
                  </a:lnTo>
                  <a:lnTo>
                    <a:pt x="0" y="1575"/>
                  </a:lnTo>
                  <a:lnTo>
                    <a:pt x="2" y="1443"/>
                  </a:lnTo>
                  <a:lnTo>
                    <a:pt x="13" y="1313"/>
                  </a:lnTo>
                  <a:lnTo>
                    <a:pt x="35" y="1187"/>
                  </a:lnTo>
                  <a:lnTo>
                    <a:pt x="68" y="1064"/>
                  </a:lnTo>
                  <a:lnTo>
                    <a:pt x="112" y="945"/>
                  </a:lnTo>
                  <a:lnTo>
                    <a:pt x="163" y="831"/>
                  </a:lnTo>
                  <a:lnTo>
                    <a:pt x="224" y="723"/>
                  </a:lnTo>
                  <a:lnTo>
                    <a:pt x="292" y="621"/>
                  </a:lnTo>
                  <a:lnTo>
                    <a:pt x="369" y="525"/>
                  </a:lnTo>
                  <a:lnTo>
                    <a:pt x="453" y="436"/>
                  </a:lnTo>
                  <a:lnTo>
                    <a:pt x="545" y="353"/>
                  </a:lnTo>
                  <a:lnTo>
                    <a:pt x="642" y="278"/>
                  </a:lnTo>
                  <a:lnTo>
                    <a:pt x="744" y="210"/>
                  </a:lnTo>
                  <a:lnTo>
                    <a:pt x="852" y="152"/>
                  </a:lnTo>
                  <a:lnTo>
                    <a:pt x="966" y="102"/>
                  </a:lnTo>
                  <a:lnTo>
                    <a:pt x="1085" y="62"/>
                  </a:lnTo>
                  <a:lnTo>
                    <a:pt x="1206" y="31"/>
                  </a:lnTo>
                  <a:lnTo>
                    <a:pt x="1333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AE6693-06D6-49D5-8C84-01DD2994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3" y="2443163"/>
              <a:ext cx="2268538" cy="1622425"/>
            </a:xfrm>
            <a:custGeom>
              <a:avLst/>
              <a:gdLst>
                <a:gd name="T0" fmla="*/ 1516 w 2860"/>
                <a:gd name="T1" fmla="*/ 4 h 2044"/>
                <a:gd name="T2" fmla="*/ 1734 w 2860"/>
                <a:gd name="T3" fmla="*/ 33 h 2044"/>
                <a:gd name="T4" fmla="*/ 1945 w 2860"/>
                <a:gd name="T5" fmla="*/ 95 h 2044"/>
                <a:gd name="T6" fmla="*/ 2145 w 2860"/>
                <a:gd name="T7" fmla="*/ 191 h 2044"/>
                <a:gd name="T8" fmla="*/ 2330 w 2860"/>
                <a:gd name="T9" fmla="*/ 319 h 2044"/>
                <a:gd name="T10" fmla="*/ 2495 w 2860"/>
                <a:gd name="T11" fmla="*/ 476 h 2044"/>
                <a:gd name="T12" fmla="*/ 2636 w 2860"/>
                <a:gd name="T13" fmla="*/ 663 h 2044"/>
                <a:gd name="T14" fmla="*/ 2744 w 2860"/>
                <a:gd name="T15" fmla="*/ 866 h 2044"/>
                <a:gd name="T16" fmla="*/ 2816 w 2860"/>
                <a:gd name="T17" fmla="*/ 1077 h 2044"/>
                <a:gd name="T18" fmla="*/ 2854 w 2860"/>
                <a:gd name="T19" fmla="*/ 1297 h 2044"/>
                <a:gd name="T20" fmla="*/ 2858 w 2860"/>
                <a:gd name="T21" fmla="*/ 1515 h 2044"/>
                <a:gd name="T22" fmla="*/ 2827 w 2860"/>
                <a:gd name="T23" fmla="*/ 1733 h 2044"/>
                <a:gd name="T24" fmla="*/ 2764 w 2860"/>
                <a:gd name="T25" fmla="*/ 1944 h 2044"/>
                <a:gd name="T26" fmla="*/ 2684 w 2860"/>
                <a:gd name="T27" fmla="*/ 1933 h 2044"/>
                <a:gd name="T28" fmla="*/ 2585 w 2860"/>
                <a:gd name="T29" fmla="*/ 1718 h 2044"/>
                <a:gd name="T30" fmla="*/ 2456 w 2860"/>
                <a:gd name="T31" fmla="*/ 1524 h 2044"/>
                <a:gd name="T32" fmla="*/ 2301 w 2860"/>
                <a:gd name="T33" fmla="*/ 1354 h 2044"/>
                <a:gd name="T34" fmla="*/ 2119 w 2860"/>
                <a:gd name="T35" fmla="*/ 1207 h 2044"/>
                <a:gd name="T36" fmla="*/ 1916 w 2860"/>
                <a:gd name="T37" fmla="*/ 1088 h 2044"/>
                <a:gd name="T38" fmla="*/ 1694 w 2860"/>
                <a:gd name="T39" fmla="*/ 1002 h 2044"/>
                <a:gd name="T40" fmla="*/ 1456 w 2860"/>
                <a:gd name="T41" fmla="*/ 953 h 2044"/>
                <a:gd name="T42" fmla="*/ 1206 w 2860"/>
                <a:gd name="T43" fmla="*/ 940 h 2044"/>
                <a:gd name="T44" fmla="*/ 966 w 2860"/>
                <a:gd name="T45" fmla="*/ 967 h 2044"/>
                <a:gd name="T46" fmla="*/ 737 w 2860"/>
                <a:gd name="T47" fmla="*/ 1031 h 2044"/>
                <a:gd name="T48" fmla="*/ 523 w 2860"/>
                <a:gd name="T49" fmla="*/ 1128 h 2044"/>
                <a:gd name="T50" fmla="*/ 329 w 2860"/>
                <a:gd name="T51" fmla="*/ 1257 h 2044"/>
                <a:gd name="T52" fmla="*/ 156 w 2860"/>
                <a:gd name="T53" fmla="*/ 1414 h 2044"/>
                <a:gd name="T54" fmla="*/ 10 w 2860"/>
                <a:gd name="T55" fmla="*/ 1594 h 2044"/>
                <a:gd name="T56" fmla="*/ 0 w 2860"/>
                <a:gd name="T57" fmla="*/ 1370 h 2044"/>
                <a:gd name="T58" fmla="*/ 28 w 2860"/>
                <a:gd name="T59" fmla="*/ 1147 h 2044"/>
                <a:gd name="T60" fmla="*/ 88 w 2860"/>
                <a:gd name="T61" fmla="*/ 931 h 2044"/>
                <a:gd name="T62" fmla="*/ 184 w 2860"/>
                <a:gd name="T63" fmla="*/ 725 h 2044"/>
                <a:gd name="T64" fmla="*/ 312 w 2860"/>
                <a:gd name="T65" fmla="*/ 537 h 2044"/>
                <a:gd name="T66" fmla="*/ 473 w 2860"/>
                <a:gd name="T67" fmla="*/ 366 h 2044"/>
                <a:gd name="T68" fmla="*/ 662 w 2860"/>
                <a:gd name="T69" fmla="*/ 224 h 2044"/>
                <a:gd name="T70" fmla="*/ 866 w 2860"/>
                <a:gd name="T71" fmla="*/ 115 h 2044"/>
                <a:gd name="T72" fmla="*/ 1078 w 2860"/>
                <a:gd name="T73" fmla="*/ 44 h 2044"/>
                <a:gd name="T74" fmla="*/ 1296 w 2860"/>
                <a:gd name="T75" fmla="*/ 6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0" h="2044">
                  <a:moveTo>
                    <a:pt x="1406" y="0"/>
                  </a:moveTo>
                  <a:lnTo>
                    <a:pt x="1516" y="4"/>
                  </a:lnTo>
                  <a:lnTo>
                    <a:pt x="1626" y="15"/>
                  </a:lnTo>
                  <a:lnTo>
                    <a:pt x="1734" y="33"/>
                  </a:lnTo>
                  <a:lnTo>
                    <a:pt x="1841" y="60"/>
                  </a:lnTo>
                  <a:lnTo>
                    <a:pt x="1945" y="95"/>
                  </a:lnTo>
                  <a:lnTo>
                    <a:pt x="2046" y="139"/>
                  </a:lnTo>
                  <a:lnTo>
                    <a:pt x="2145" y="191"/>
                  </a:lnTo>
                  <a:lnTo>
                    <a:pt x="2238" y="251"/>
                  </a:lnTo>
                  <a:lnTo>
                    <a:pt x="2330" y="319"/>
                  </a:lnTo>
                  <a:lnTo>
                    <a:pt x="2414" y="394"/>
                  </a:lnTo>
                  <a:lnTo>
                    <a:pt x="2495" y="476"/>
                  </a:lnTo>
                  <a:lnTo>
                    <a:pt x="2570" y="566"/>
                  </a:lnTo>
                  <a:lnTo>
                    <a:pt x="2636" y="663"/>
                  </a:lnTo>
                  <a:lnTo>
                    <a:pt x="2695" y="762"/>
                  </a:lnTo>
                  <a:lnTo>
                    <a:pt x="2744" y="866"/>
                  </a:lnTo>
                  <a:lnTo>
                    <a:pt x="2784" y="971"/>
                  </a:lnTo>
                  <a:lnTo>
                    <a:pt x="2816" y="1077"/>
                  </a:lnTo>
                  <a:lnTo>
                    <a:pt x="2839" y="1187"/>
                  </a:lnTo>
                  <a:lnTo>
                    <a:pt x="2854" y="1297"/>
                  </a:lnTo>
                  <a:lnTo>
                    <a:pt x="2860" y="1407"/>
                  </a:lnTo>
                  <a:lnTo>
                    <a:pt x="2858" y="1515"/>
                  </a:lnTo>
                  <a:lnTo>
                    <a:pt x="2847" y="1625"/>
                  </a:lnTo>
                  <a:lnTo>
                    <a:pt x="2827" y="1733"/>
                  </a:lnTo>
                  <a:lnTo>
                    <a:pt x="2799" y="1839"/>
                  </a:lnTo>
                  <a:lnTo>
                    <a:pt x="2764" y="1944"/>
                  </a:lnTo>
                  <a:lnTo>
                    <a:pt x="2720" y="2044"/>
                  </a:lnTo>
                  <a:lnTo>
                    <a:pt x="2684" y="1933"/>
                  </a:lnTo>
                  <a:lnTo>
                    <a:pt x="2638" y="1823"/>
                  </a:lnTo>
                  <a:lnTo>
                    <a:pt x="2585" y="1718"/>
                  </a:lnTo>
                  <a:lnTo>
                    <a:pt x="2524" y="1619"/>
                  </a:lnTo>
                  <a:lnTo>
                    <a:pt x="2456" y="1524"/>
                  </a:lnTo>
                  <a:lnTo>
                    <a:pt x="2381" y="1436"/>
                  </a:lnTo>
                  <a:lnTo>
                    <a:pt x="2301" y="1354"/>
                  </a:lnTo>
                  <a:lnTo>
                    <a:pt x="2213" y="1277"/>
                  </a:lnTo>
                  <a:lnTo>
                    <a:pt x="2119" y="1207"/>
                  </a:lnTo>
                  <a:lnTo>
                    <a:pt x="2020" y="1143"/>
                  </a:lnTo>
                  <a:lnTo>
                    <a:pt x="1916" y="1088"/>
                  </a:lnTo>
                  <a:lnTo>
                    <a:pt x="1808" y="1042"/>
                  </a:lnTo>
                  <a:lnTo>
                    <a:pt x="1694" y="1002"/>
                  </a:lnTo>
                  <a:lnTo>
                    <a:pt x="1577" y="973"/>
                  </a:lnTo>
                  <a:lnTo>
                    <a:pt x="1456" y="953"/>
                  </a:lnTo>
                  <a:lnTo>
                    <a:pt x="1331" y="942"/>
                  </a:lnTo>
                  <a:lnTo>
                    <a:pt x="1206" y="940"/>
                  </a:lnTo>
                  <a:lnTo>
                    <a:pt x="1085" y="949"/>
                  </a:lnTo>
                  <a:lnTo>
                    <a:pt x="966" y="967"/>
                  </a:lnTo>
                  <a:lnTo>
                    <a:pt x="849" y="995"/>
                  </a:lnTo>
                  <a:lnTo>
                    <a:pt x="737" y="1031"/>
                  </a:lnTo>
                  <a:lnTo>
                    <a:pt x="627" y="1077"/>
                  </a:lnTo>
                  <a:lnTo>
                    <a:pt x="523" y="1128"/>
                  </a:lnTo>
                  <a:lnTo>
                    <a:pt x="424" y="1189"/>
                  </a:lnTo>
                  <a:lnTo>
                    <a:pt x="329" y="1257"/>
                  </a:lnTo>
                  <a:lnTo>
                    <a:pt x="239" y="1332"/>
                  </a:lnTo>
                  <a:lnTo>
                    <a:pt x="156" y="1414"/>
                  </a:lnTo>
                  <a:lnTo>
                    <a:pt x="79" y="1500"/>
                  </a:lnTo>
                  <a:lnTo>
                    <a:pt x="10" y="1594"/>
                  </a:lnTo>
                  <a:lnTo>
                    <a:pt x="0" y="1482"/>
                  </a:lnTo>
                  <a:lnTo>
                    <a:pt x="0" y="1370"/>
                  </a:lnTo>
                  <a:lnTo>
                    <a:pt x="10" y="1258"/>
                  </a:lnTo>
                  <a:lnTo>
                    <a:pt x="28" y="1147"/>
                  </a:lnTo>
                  <a:lnTo>
                    <a:pt x="54" y="1039"/>
                  </a:lnTo>
                  <a:lnTo>
                    <a:pt x="88" y="931"/>
                  </a:lnTo>
                  <a:lnTo>
                    <a:pt x="132" y="826"/>
                  </a:lnTo>
                  <a:lnTo>
                    <a:pt x="184" y="725"/>
                  </a:lnTo>
                  <a:lnTo>
                    <a:pt x="244" y="628"/>
                  </a:lnTo>
                  <a:lnTo>
                    <a:pt x="312" y="537"/>
                  </a:lnTo>
                  <a:lnTo>
                    <a:pt x="389" y="449"/>
                  </a:lnTo>
                  <a:lnTo>
                    <a:pt x="473" y="366"/>
                  </a:lnTo>
                  <a:lnTo>
                    <a:pt x="567" y="289"/>
                  </a:lnTo>
                  <a:lnTo>
                    <a:pt x="662" y="224"/>
                  </a:lnTo>
                  <a:lnTo>
                    <a:pt x="763" y="165"/>
                  </a:lnTo>
                  <a:lnTo>
                    <a:pt x="866" y="115"/>
                  </a:lnTo>
                  <a:lnTo>
                    <a:pt x="970" y="75"/>
                  </a:lnTo>
                  <a:lnTo>
                    <a:pt x="1078" y="44"/>
                  </a:lnTo>
                  <a:lnTo>
                    <a:pt x="1186" y="20"/>
                  </a:lnTo>
                  <a:lnTo>
                    <a:pt x="1296" y="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AA15699-DF55-4DBA-816D-C0F03210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6" y="3730625"/>
              <a:ext cx="2408238" cy="2406650"/>
            </a:xfrm>
            <a:custGeom>
              <a:avLst/>
              <a:gdLst>
                <a:gd name="T0" fmla="*/ 1580 w 3035"/>
                <a:gd name="T1" fmla="*/ 0 h 3034"/>
                <a:gd name="T2" fmla="*/ 1811 w 3035"/>
                <a:gd name="T3" fmla="*/ 28 h 3034"/>
                <a:gd name="T4" fmla="*/ 2038 w 3035"/>
                <a:gd name="T5" fmla="*/ 92 h 3034"/>
                <a:gd name="T6" fmla="*/ 2254 w 3035"/>
                <a:gd name="T7" fmla="*/ 191 h 3034"/>
                <a:gd name="T8" fmla="*/ 2458 w 3035"/>
                <a:gd name="T9" fmla="*/ 326 h 3034"/>
                <a:gd name="T10" fmla="*/ 2639 w 3035"/>
                <a:gd name="T11" fmla="*/ 495 h 3034"/>
                <a:gd name="T12" fmla="*/ 2789 w 3035"/>
                <a:gd name="T13" fmla="*/ 687 h 3034"/>
                <a:gd name="T14" fmla="*/ 2903 w 3035"/>
                <a:gd name="T15" fmla="*/ 896 h 3034"/>
                <a:gd name="T16" fmla="*/ 2982 w 3035"/>
                <a:gd name="T17" fmla="*/ 1118 h 3034"/>
                <a:gd name="T18" fmla="*/ 3026 w 3035"/>
                <a:gd name="T19" fmla="*/ 1347 h 3034"/>
                <a:gd name="T20" fmla="*/ 3035 w 3035"/>
                <a:gd name="T21" fmla="*/ 1579 h 3034"/>
                <a:gd name="T22" fmla="*/ 3007 w 3035"/>
                <a:gd name="T23" fmla="*/ 1812 h 3034"/>
                <a:gd name="T24" fmla="*/ 2945 w 3035"/>
                <a:gd name="T25" fmla="*/ 2037 h 3034"/>
                <a:gd name="T26" fmla="*/ 2846 w 3035"/>
                <a:gd name="T27" fmla="*/ 2255 h 3034"/>
                <a:gd name="T28" fmla="*/ 2711 w 3035"/>
                <a:gd name="T29" fmla="*/ 2457 h 3034"/>
                <a:gd name="T30" fmla="*/ 2540 w 3035"/>
                <a:gd name="T31" fmla="*/ 2640 h 3034"/>
                <a:gd name="T32" fmla="*/ 2348 w 3035"/>
                <a:gd name="T33" fmla="*/ 2788 h 3034"/>
                <a:gd name="T34" fmla="*/ 2139 w 3035"/>
                <a:gd name="T35" fmla="*/ 2904 h 3034"/>
                <a:gd name="T36" fmla="*/ 1917 w 3035"/>
                <a:gd name="T37" fmla="*/ 2982 h 3034"/>
                <a:gd name="T38" fmla="*/ 1688 w 3035"/>
                <a:gd name="T39" fmla="*/ 3026 h 3034"/>
                <a:gd name="T40" fmla="*/ 1455 w 3035"/>
                <a:gd name="T41" fmla="*/ 3034 h 3034"/>
                <a:gd name="T42" fmla="*/ 1224 w 3035"/>
                <a:gd name="T43" fmla="*/ 3006 h 3034"/>
                <a:gd name="T44" fmla="*/ 997 w 3035"/>
                <a:gd name="T45" fmla="*/ 2944 h 3034"/>
                <a:gd name="T46" fmla="*/ 781 w 3035"/>
                <a:gd name="T47" fmla="*/ 2845 h 3034"/>
                <a:gd name="T48" fmla="*/ 577 w 3035"/>
                <a:gd name="T49" fmla="*/ 2709 h 3034"/>
                <a:gd name="T50" fmla="*/ 396 w 3035"/>
                <a:gd name="T51" fmla="*/ 2541 h 3034"/>
                <a:gd name="T52" fmla="*/ 246 w 3035"/>
                <a:gd name="T53" fmla="*/ 2349 h 3034"/>
                <a:gd name="T54" fmla="*/ 132 w 3035"/>
                <a:gd name="T55" fmla="*/ 2138 h 3034"/>
                <a:gd name="T56" fmla="*/ 53 w 3035"/>
                <a:gd name="T57" fmla="*/ 1918 h 3034"/>
                <a:gd name="T58" fmla="*/ 9 w 3035"/>
                <a:gd name="T59" fmla="*/ 1687 h 3034"/>
                <a:gd name="T60" fmla="*/ 0 w 3035"/>
                <a:gd name="T61" fmla="*/ 1455 h 3034"/>
                <a:gd name="T62" fmla="*/ 27 w 3035"/>
                <a:gd name="T63" fmla="*/ 1224 h 3034"/>
                <a:gd name="T64" fmla="*/ 90 w 3035"/>
                <a:gd name="T65" fmla="*/ 997 h 3034"/>
                <a:gd name="T66" fmla="*/ 189 w 3035"/>
                <a:gd name="T67" fmla="*/ 781 h 3034"/>
                <a:gd name="T68" fmla="*/ 324 w 3035"/>
                <a:gd name="T69" fmla="*/ 577 h 3034"/>
                <a:gd name="T70" fmla="*/ 495 w 3035"/>
                <a:gd name="T71" fmla="*/ 396 h 3034"/>
                <a:gd name="T72" fmla="*/ 687 w 3035"/>
                <a:gd name="T73" fmla="*/ 246 h 3034"/>
                <a:gd name="T74" fmla="*/ 896 w 3035"/>
                <a:gd name="T75" fmla="*/ 132 h 3034"/>
                <a:gd name="T76" fmla="*/ 1118 w 3035"/>
                <a:gd name="T77" fmla="*/ 53 h 3034"/>
                <a:gd name="T78" fmla="*/ 1347 w 3035"/>
                <a:gd name="T79" fmla="*/ 9 h 3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4">
                  <a:moveTo>
                    <a:pt x="1463" y="0"/>
                  </a:moveTo>
                  <a:lnTo>
                    <a:pt x="1580" y="0"/>
                  </a:lnTo>
                  <a:lnTo>
                    <a:pt x="1695" y="9"/>
                  </a:lnTo>
                  <a:lnTo>
                    <a:pt x="1811" y="28"/>
                  </a:lnTo>
                  <a:lnTo>
                    <a:pt x="1926" y="55"/>
                  </a:lnTo>
                  <a:lnTo>
                    <a:pt x="2038" y="92"/>
                  </a:lnTo>
                  <a:lnTo>
                    <a:pt x="2148" y="136"/>
                  </a:lnTo>
                  <a:lnTo>
                    <a:pt x="2254" y="191"/>
                  </a:lnTo>
                  <a:lnTo>
                    <a:pt x="2359" y="253"/>
                  </a:lnTo>
                  <a:lnTo>
                    <a:pt x="2458" y="326"/>
                  </a:lnTo>
                  <a:lnTo>
                    <a:pt x="2553" y="407"/>
                  </a:lnTo>
                  <a:lnTo>
                    <a:pt x="2639" y="495"/>
                  </a:lnTo>
                  <a:lnTo>
                    <a:pt x="2720" y="588"/>
                  </a:lnTo>
                  <a:lnTo>
                    <a:pt x="2789" y="687"/>
                  </a:lnTo>
                  <a:lnTo>
                    <a:pt x="2852" y="790"/>
                  </a:lnTo>
                  <a:lnTo>
                    <a:pt x="2903" y="896"/>
                  </a:lnTo>
                  <a:lnTo>
                    <a:pt x="2947" y="1006"/>
                  </a:lnTo>
                  <a:lnTo>
                    <a:pt x="2982" y="1118"/>
                  </a:lnTo>
                  <a:lnTo>
                    <a:pt x="3009" y="1231"/>
                  </a:lnTo>
                  <a:lnTo>
                    <a:pt x="3026" y="1347"/>
                  </a:lnTo>
                  <a:lnTo>
                    <a:pt x="3035" y="1464"/>
                  </a:lnTo>
                  <a:lnTo>
                    <a:pt x="3035" y="1579"/>
                  </a:lnTo>
                  <a:lnTo>
                    <a:pt x="3026" y="1696"/>
                  </a:lnTo>
                  <a:lnTo>
                    <a:pt x="3007" y="1812"/>
                  </a:lnTo>
                  <a:lnTo>
                    <a:pt x="2980" y="1925"/>
                  </a:lnTo>
                  <a:lnTo>
                    <a:pt x="2945" y="2037"/>
                  </a:lnTo>
                  <a:lnTo>
                    <a:pt x="2899" y="2147"/>
                  </a:lnTo>
                  <a:lnTo>
                    <a:pt x="2846" y="2255"/>
                  </a:lnTo>
                  <a:lnTo>
                    <a:pt x="2782" y="2358"/>
                  </a:lnTo>
                  <a:lnTo>
                    <a:pt x="2711" y="2457"/>
                  </a:lnTo>
                  <a:lnTo>
                    <a:pt x="2630" y="2552"/>
                  </a:lnTo>
                  <a:lnTo>
                    <a:pt x="2540" y="2640"/>
                  </a:lnTo>
                  <a:lnTo>
                    <a:pt x="2447" y="2719"/>
                  </a:lnTo>
                  <a:lnTo>
                    <a:pt x="2348" y="2788"/>
                  </a:lnTo>
                  <a:lnTo>
                    <a:pt x="2245" y="2850"/>
                  </a:lnTo>
                  <a:lnTo>
                    <a:pt x="2139" y="2904"/>
                  </a:lnTo>
                  <a:lnTo>
                    <a:pt x="2029" y="2948"/>
                  </a:lnTo>
                  <a:lnTo>
                    <a:pt x="1917" y="2982"/>
                  </a:lnTo>
                  <a:lnTo>
                    <a:pt x="1803" y="3008"/>
                  </a:lnTo>
                  <a:lnTo>
                    <a:pt x="1688" y="3026"/>
                  </a:lnTo>
                  <a:lnTo>
                    <a:pt x="1572" y="3034"/>
                  </a:lnTo>
                  <a:lnTo>
                    <a:pt x="1455" y="3034"/>
                  </a:lnTo>
                  <a:lnTo>
                    <a:pt x="1340" y="3025"/>
                  </a:lnTo>
                  <a:lnTo>
                    <a:pt x="1224" y="3006"/>
                  </a:lnTo>
                  <a:lnTo>
                    <a:pt x="1109" y="2981"/>
                  </a:lnTo>
                  <a:lnTo>
                    <a:pt x="997" y="2944"/>
                  </a:lnTo>
                  <a:lnTo>
                    <a:pt x="887" y="2898"/>
                  </a:lnTo>
                  <a:lnTo>
                    <a:pt x="781" y="2845"/>
                  </a:lnTo>
                  <a:lnTo>
                    <a:pt x="676" y="2783"/>
                  </a:lnTo>
                  <a:lnTo>
                    <a:pt x="577" y="2709"/>
                  </a:lnTo>
                  <a:lnTo>
                    <a:pt x="482" y="2629"/>
                  </a:lnTo>
                  <a:lnTo>
                    <a:pt x="396" y="2541"/>
                  </a:lnTo>
                  <a:lnTo>
                    <a:pt x="315" y="2446"/>
                  </a:lnTo>
                  <a:lnTo>
                    <a:pt x="246" y="2349"/>
                  </a:lnTo>
                  <a:lnTo>
                    <a:pt x="185" y="2246"/>
                  </a:lnTo>
                  <a:lnTo>
                    <a:pt x="132" y="2138"/>
                  </a:lnTo>
                  <a:lnTo>
                    <a:pt x="88" y="2030"/>
                  </a:lnTo>
                  <a:lnTo>
                    <a:pt x="53" y="1918"/>
                  </a:lnTo>
                  <a:lnTo>
                    <a:pt x="26" y="1803"/>
                  </a:lnTo>
                  <a:lnTo>
                    <a:pt x="9" y="1687"/>
                  </a:lnTo>
                  <a:lnTo>
                    <a:pt x="0" y="1572"/>
                  </a:lnTo>
                  <a:lnTo>
                    <a:pt x="0" y="1455"/>
                  </a:lnTo>
                  <a:lnTo>
                    <a:pt x="9" y="1339"/>
                  </a:lnTo>
                  <a:lnTo>
                    <a:pt x="27" y="1224"/>
                  </a:lnTo>
                  <a:lnTo>
                    <a:pt x="55" y="1110"/>
                  </a:lnTo>
                  <a:lnTo>
                    <a:pt x="90" y="997"/>
                  </a:lnTo>
                  <a:lnTo>
                    <a:pt x="136" y="887"/>
                  </a:lnTo>
                  <a:lnTo>
                    <a:pt x="189" y="781"/>
                  </a:lnTo>
                  <a:lnTo>
                    <a:pt x="253" y="678"/>
                  </a:lnTo>
                  <a:lnTo>
                    <a:pt x="324" y="577"/>
                  </a:lnTo>
                  <a:lnTo>
                    <a:pt x="405" y="484"/>
                  </a:lnTo>
                  <a:lnTo>
                    <a:pt x="495" y="396"/>
                  </a:lnTo>
                  <a:lnTo>
                    <a:pt x="588" y="317"/>
                  </a:lnTo>
                  <a:lnTo>
                    <a:pt x="687" y="246"/>
                  </a:lnTo>
                  <a:lnTo>
                    <a:pt x="790" y="185"/>
                  </a:lnTo>
                  <a:lnTo>
                    <a:pt x="896" y="132"/>
                  </a:lnTo>
                  <a:lnTo>
                    <a:pt x="1006" y="88"/>
                  </a:lnTo>
                  <a:lnTo>
                    <a:pt x="1118" y="53"/>
                  </a:lnTo>
                  <a:lnTo>
                    <a:pt x="1232" y="26"/>
                  </a:lnTo>
                  <a:lnTo>
                    <a:pt x="1347" y="9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4A13AD-DC3F-41AC-B183-E5E5EAD4F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1" y="3257550"/>
              <a:ext cx="2087563" cy="2173288"/>
            </a:xfrm>
            <a:custGeom>
              <a:avLst/>
              <a:gdLst>
                <a:gd name="T0" fmla="*/ 1268 w 2630"/>
                <a:gd name="T1" fmla="*/ 2 h 2738"/>
                <a:gd name="T2" fmla="*/ 1512 w 2630"/>
                <a:gd name="T3" fmla="*/ 33 h 2738"/>
                <a:gd name="T4" fmla="*/ 1739 w 2630"/>
                <a:gd name="T5" fmla="*/ 104 h 2738"/>
                <a:gd name="T6" fmla="*/ 1948 w 2630"/>
                <a:gd name="T7" fmla="*/ 211 h 2738"/>
                <a:gd name="T8" fmla="*/ 2135 w 2630"/>
                <a:gd name="T9" fmla="*/ 348 h 2738"/>
                <a:gd name="T10" fmla="*/ 2298 w 2630"/>
                <a:gd name="T11" fmla="*/ 513 h 2738"/>
                <a:gd name="T12" fmla="*/ 2432 w 2630"/>
                <a:gd name="T13" fmla="*/ 701 h 2738"/>
                <a:gd name="T14" fmla="*/ 2535 w 2630"/>
                <a:gd name="T15" fmla="*/ 910 h 2738"/>
                <a:gd name="T16" fmla="*/ 2603 w 2630"/>
                <a:gd name="T17" fmla="*/ 1137 h 2738"/>
                <a:gd name="T18" fmla="*/ 2630 w 2630"/>
                <a:gd name="T19" fmla="*/ 1377 h 2738"/>
                <a:gd name="T20" fmla="*/ 2619 w 2630"/>
                <a:gd name="T21" fmla="*/ 1628 h 2738"/>
                <a:gd name="T22" fmla="*/ 2564 w 2630"/>
                <a:gd name="T23" fmla="*/ 1870 h 2738"/>
                <a:gd name="T24" fmla="*/ 2469 w 2630"/>
                <a:gd name="T25" fmla="*/ 2094 h 2738"/>
                <a:gd name="T26" fmla="*/ 2341 w 2630"/>
                <a:gd name="T27" fmla="*/ 2297 h 2738"/>
                <a:gd name="T28" fmla="*/ 2181 w 2630"/>
                <a:gd name="T29" fmla="*/ 2475 h 2738"/>
                <a:gd name="T30" fmla="*/ 1994 w 2630"/>
                <a:gd name="T31" fmla="*/ 2623 h 2738"/>
                <a:gd name="T32" fmla="*/ 1785 w 2630"/>
                <a:gd name="T33" fmla="*/ 2738 h 2738"/>
                <a:gd name="T34" fmla="*/ 1866 w 2630"/>
                <a:gd name="T35" fmla="*/ 2517 h 2738"/>
                <a:gd name="T36" fmla="*/ 1910 w 2630"/>
                <a:gd name="T37" fmla="*/ 2288 h 2738"/>
                <a:gd name="T38" fmla="*/ 1919 w 2630"/>
                <a:gd name="T39" fmla="*/ 2055 h 2738"/>
                <a:gd name="T40" fmla="*/ 1893 w 2630"/>
                <a:gd name="T41" fmla="*/ 1824 h 2738"/>
                <a:gd name="T42" fmla="*/ 1831 w 2630"/>
                <a:gd name="T43" fmla="*/ 1599 h 2738"/>
                <a:gd name="T44" fmla="*/ 1734 w 2630"/>
                <a:gd name="T45" fmla="*/ 1385 h 2738"/>
                <a:gd name="T46" fmla="*/ 1602 w 2630"/>
                <a:gd name="T47" fmla="*/ 1183 h 2738"/>
                <a:gd name="T48" fmla="*/ 1437 w 2630"/>
                <a:gd name="T49" fmla="*/ 1002 h 2738"/>
                <a:gd name="T50" fmla="*/ 1243 w 2630"/>
                <a:gd name="T51" fmla="*/ 848 h 2738"/>
                <a:gd name="T52" fmla="*/ 1032 w 2630"/>
                <a:gd name="T53" fmla="*/ 731 h 2738"/>
                <a:gd name="T54" fmla="*/ 808 w 2630"/>
                <a:gd name="T55" fmla="*/ 650 h 2738"/>
                <a:gd name="T56" fmla="*/ 579 w 2630"/>
                <a:gd name="T57" fmla="*/ 604 h 2738"/>
                <a:gd name="T58" fmla="*/ 345 w 2630"/>
                <a:gd name="T59" fmla="*/ 595 h 2738"/>
                <a:gd name="T60" fmla="*/ 114 w 2630"/>
                <a:gd name="T61" fmla="*/ 623 h 2738"/>
                <a:gd name="T62" fmla="*/ 64 w 2630"/>
                <a:gd name="T63" fmla="*/ 557 h 2738"/>
                <a:gd name="T64" fmla="*/ 216 w 2630"/>
                <a:gd name="T65" fmla="*/ 390 h 2738"/>
                <a:gd name="T66" fmla="*/ 392 w 2630"/>
                <a:gd name="T67" fmla="*/ 249 h 2738"/>
                <a:gd name="T68" fmla="*/ 588 w 2630"/>
                <a:gd name="T69" fmla="*/ 135 h 2738"/>
                <a:gd name="T70" fmla="*/ 803 w 2630"/>
                <a:gd name="T71" fmla="*/ 55 h 2738"/>
                <a:gd name="T72" fmla="*/ 1030 w 2630"/>
                <a:gd name="T73" fmla="*/ 9 h 2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30" h="2738">
                  <a:moveTo>
                    <a:pt x="1147" y="0"/>
                  </a:moveTo>
                  <a:lnTo>
                    <a:pt x="1268" y="2"/>
                  </a:lnTo>
                  <a:lnTo>
                    <a:pt x="1391" y="13"/>
                  </a:lnTo>
                  <a:lnTo>
                    <a:pt x="1512" y="33"/>
                  </a:lnTo>
                  <a:lnTo>
                    <a:pt x="1628" y="64"/>
                  </a:lnTo>
                  <a:lnTo>
                    <a:pt x="1739" y="104"/>
                  </a:lnTo>
                  <a:lnTo>
                    <a:pt x="1846" y="154"/>
                  </a:lnTo>
                  <a:lnTo>
                    <a:pt x="1948" y="211"/>
                  </a:lnTo>
                  <a:lnTo>
                    <a:pt x="2045" y="275"/>
                  </a:lnTo>
                  <a:lnTo>
                    <a:pt x="2135" y="348"/>
                  </a:lnTo>
                  <a:lnTo>
                    <a:pt x="2220" y="427"/>
                  </a:lnTo>
                  <a:lnTo>
                    <a:pt x="2298" y="513"/>
                  </a:lnTo>
                  <a:lnTo>
                    <a:pt x="2368" y="604"/>
                  </a:lnTo>
                  <a:lnTo>
                    <a:pt x="2432" y="701"/>
                  </a:lnTo>
                  <a:lnTo>
                    <a:pt x="2487" y="804"/>
                  </a:lnTo>
                  <a:lnTo>
                    <a:pt x="2535" y="910"/>
                  </a:lnTo>
                  <a:lnTo>
                    <a:pt x="2573" y="1022"/>
                  </a:lnTo>
                  <a:lnTo>
                    <a:pt x="2603" y="1137"/>
                  </a:lnTo>
                  <a:lnTo>
                    <a:pt x="2621" y="1256"/>
                  </a:lnTo>
                  <a:lnTo>
                    <a:pt x="2630" y="1377"/>
                  </a:lnTo>
                  <a:lnTo>
                    <a:pt x="2630" y="1500"/>
                  </a:lnTo>
                  <a:lnTo>
                    <a:pt x="2619" y="1628"/>
                  </a:lnTo>
                  <a:lnTo>
                    <a:pt x="2595" y="1751"/>
                  </a:lnTo>
                  <a:lnTo>
                    <a:pt x="2564" y="1870"/>
                  </a:lnTo>
                  <a:lnTo>
                    <a:pt x="2522" y="1984"/>
                  </a:lnTo>
                  <a:lnTo>
                    <a:pt x="2469" y="2094"/>
                  </a:lnTo>
                  <a:lnTo>
                    <a:pt x="2410" y="2198"/>
                  </a:lnTo>
                  <a:lnTo>
                    <a:pt x="2341" y="2297"/>
                  </a:lnTo>
                  <a:lnTo>
                    <a:pt x="2265" y="2389"/>
                  </a:lnTo>
                  <a:lnTo>
                    <a:pt x="2181" y="2475"/>
                  </a:lnTo>
                  <a:lnTo>
                    <a:pt x="2091" y="2552"/>
                  </a:lnTo>
                  <a:lnTo>
                    <a:pt x="1994" y="2623"/>
                  </a:lnTo>
                  <a:lnTo>
                    <a:pt x="1893" y="2685"/>
                  </a:lnTo>
                  <a:lnTo>
                    <a:pt x="1785" y="2738"/>
                  </a:lnTo>
                  <a:lnTo>
                    <a:pt x="1829" y="2629"/>
                  </a:lnTo>
                  <a:lnTo>
                    <a:pt x="1866" y="2517"/>
                  </a:lnTo>
                  <a:lnTo>
                    <a:pt x="1891" y="2403"/>
                  </a:lnTo>
                  <a:lnTo>
                    <a:pt x="1910" y="2288"/>
                  </a:lnTo>
                  <a:lnTo>
                    <a:pt x="1919" y="2171"/>
                  </a:lnTo>
                  <a:lnTo>
                    <a:pt x="1919" y="2055"/>
                  </a:lnTo>
                  <a:lnTo>
                    <a:pt x="1910" y="1940"/>
                  </a:lnTo>
                  <a:lnTo>
                    <a:pt x="1893" y="1824"/>
                  </a:lnTo>
                  <a:lnTo>
                    <a:pt x="1866" y="1711"/>
                  </a:lnTo>
                  <a:lnTo>
                    <a:pt x="1831" y="1599"/>
                  </a:lnTo>
                  <a:lnTo>
                    <a:pt x="1787" y="1489"/>
                  </a:lnTo>
                  <a:lnTo>
                    <a:pt x="1734" y="1385"/>
                  </a:lnTo>
                  <a:lnTo>
                    <a:pt x="1673" y="1282"/>
                  </a:lnTo>
                  <a:lnTo>
                    <a:pt x="1602" y="1183"/>
                  </a:lnTo>
                  <a:lnTo>
                    <a:pt x="1523" y="1090"/>
                  </a:lnTo>
                  <a:lnTo>
                    <a:pt x="1437" y="1002"/>
                  </a:lnTo>
                  <a:lnTo>
                    <a:pt x="1342" y="919"/>
                  </a:lnTo>
                  <a:lnTo>
                    <a:pt x="1243" y="848"/>
                  </a:lnTo>
                  <a:lnTo>
                    <a:pt x="1138" y="786"/>
                  </a:lnTo>
                  <a:lnTo>
                    <a:pt x="1032" y="731"/>
                  </a:lnTo>
                  <a:lnTo>
                    <a:pt x="922" y="687"/>
                  </a:lnTo>
                  <a:lnTo>
                    <a:pt x="808" y="650"/>
                  </a:lnTo>
                  <a:lnTo>
                    <a:pt x="695" y="623"/>
                  </a:lnTo>
                  <a:lnTo>
                    <a:pt x="579" y="604"/>
                  </a:lnTo>
                  <a:lnTo>
                    <a:pt x="462" y="595"/>
                  </a:lnTo>
                  <a:lnTo>
                    <a:pt x="345" y="595"/>
                  </a:lnTo>
                  <a:lnTo>
                    <a:pt x="229" y="604"/>
                  </a:lnTo>
                  <a:lnTo>
                    <a:pt x="114" y="623"/>
                  </a:lnTo>
                  <a:lnTo>
                    <a:pt x="0" y="648"/>
                  </a:lnTo>
                  <a:lnTo>
                    <a:pt x="64" y="557"/>
                  </a:lnTo>
                  <a:lnTo>
                    <a:pt x="138" y="471"/>
                  </a:lnTo>
                  <a:lnTo>
                    <a:pt x="216" y="390"/>
                  </a:lnTo>
                  <a:lnTo>
                    <a:pt x="301" y="315"/>
                  </a:lnTo>
                  <a:lnTo>
                    <a:pt x="392" y="249"/>
                  </a:lnTo>
                  <a:lnTo>
                    <a:pt x="488" y="189"/>
                  </a:lnTo>
                  <a:lnTo>
                    <a:pt x="588" y="135"/>
                  </a:lnTo>
                  <a:lnTo>
                    <a:pt x="693" y="91"/>
                  </a:lnTo>
                  <a:lnTo>
                    <a:pt x="803" y="55"/>
                  </a:lnTo>
                  <a:lnTo>
                    <a:pt x="915" y="27"/>
                  </a:lnTo>
                  <a:lnTo>
                    <a:pt x="1030" y="9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C5ABDB5-3D86-4F23-828A-2E8F5DF68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288" y="3733800"/>
              <a:ext cx="2408238" cy="2409825"/>
            </a:xfrm>
            <a:custGeom>
              <a:avLst/>
              <a:gdLst>
                <a:gd name="T0" fmla="*/ 1583 w 3035"/>
                <a:gd name="T1" fmla="*/ 2 h 3035"/>
                <a:gd name="T2" fmla="*/ 1822 w 3035"/>
                <a:gd name="T3" fmla="*/ 31 h 3035"/>
                <a:gd name="T4" fmla="*/ 2049 w 3035"/>
                <a:gd name="T5" fmla="*/ 95 h 3035"/>
                <a:gd name="T6" fmla="*/ 2261 w 3035"/>
                <a:gd name="T7" fmla="*/ 194 h 3035"/>
                <a:gd name="T8" fmla="*/ 2456 w 3035"/>
                <a:gd name="T9" fmla="*/ 324 h 3035"/>
                <a:gd name="T10" fmla="*/ 2628 w 3035"/>
                <a:gd name="T11" fmla="*/ 481 h 3035"/>
                <a:gd name="T12" fmla="*/ 2775 w 3035"/>
                <a:gd name="T13" fmla="*/ 665 h 3035"/>
                <a:gd name="T14" fmla="*/ 2892 w 3035"/>
                <a:gd name="T15" fmla="*/ 870 h 3035"/>
                <a:gd name="T16" fmla="*/ 2976 w 3035"/>
                <a:gd name="T17" fmla="*/ 1093 h 3035"/>
                <a:gd name="T18" fmla="*/ 3026 w 3035"/>
                <a:gd name="T19" fmla="*/ 1337 h 3035"/>
                <a:gd name="T20" fmla="*/ 3035 w 3035"/>
                <a:gd name="T21" fmla="*/ 1582 h 3035"/>
                <a:gd name="T22" fmla="*/ 3006 w 3035"/>
                <a:gd name="T23" fmla="*/ 1822 h 3035"/>
                <a:gd name="T24" fmla="*/ 2941 w 3035"/>
                <a:gd name="T25" fmla="*/ 2049 h 3035"/>
                <a:gd name="T26" fmla="*/ 2842 w 3035"/>
                <a:gd name="T27" fmla="*/ 2262 h 3035"/>
                <a:gd name="T28" fmla="*/ 2712 w 3035"/>
                <a:gd name="T29" fmla="*/ 2454 h 3035"/>
                <a:gd name="T30" fmla="*/ 2555 w 3035"/>
                <a:gd name="T31" fmla="*/ 2627 h 3035"/>
                <a:gd name="T32" fmla="*/ 2371 w 3035"/>
                <a:gd name="T33" fmla="*/ 2773 h 3035"/>
                <a:gd name="T34" fmla="*/ 2166 w 3035"/>
                <a:gd name="T35" fmla="*/ 2890 h 3035"/>
                <a:gd name="T36" fmla="*/ 1941 w 3035"/>
                <a:gd name="T37" fmla="*/ 2975 h 3035"/>
                <a:gd name="T38" fmla="*/ 1699 w 3035"/>
                <a:gd name="T39" fmla="*/ 3024 h 3035"/>
                <a:gd name="T40" fmla="*/ 1453 w 3035"/>
                <a:gd name="T41" fmla="*/ 3035 h 3035"/>
                <a:gd name="T42" fmla="*/ 1213 w 3035"/>
                <a:gd name="T43" fmla="*/ 3006 h 3035"/>
                <a:gd name="T44" fmla="*/ 986 w 3035"/>
                <a:gd name="T45" fmla="*/ 2940 h 3035"/>
                <a:gd name="T46" fmla="*/ 773 w 3035"/>
                <a:gd name="T47" fmla="*/ 2841 h 3035"/>
                <a:gd name="T48" fmla="*/ 581 w 3035"/>
                <a:gd name="T49" fmla="*/ 2711 h 3035"/>
                <a:gd name="T50" fmla="*/ 409 w 3035"/>
                <a:gd name="T51" fmla="*/ 2553 h 3035"/>
                <a:gd name="T52" fmla="*/ 262 w 3035"/>
                <a:gd name="T53" fmla="*/ 2372 h 3035"/>
                <a:gd name="T54" fmla="*/ 145 w 3035"/>
                <a:gd name="T55" fmla="*/ 2167 h 3035"/>
                <a:gd name="T56" fmla="*/ 58 w 3035"/>
                <a:gd name="T57" fmla="*/ 1941 h 3035"/>
                <a:gd name="T58" fmla="*/ 11 w 3035"/>
                <a:gd name="T59" fmla="*/ 1700 h 3035"/>
                <a:gd name="T60" fmla="*/ 0 w 3035"/>
                <a:gd name="T61" fmla="*/ 1452 h 3035"/>
                <a:gd name="T62" fmla="*/ 29 w 3035"/>
                <a:gd name="T63" fmla="*/ 1212 h 3035"/>
                <a:gd name="T64" fmla="*/ 95 w 3035"/>
                <a:gd name="T65" fmla="*/ 985 h 3035"/>
                <a:gd name="T66" fmla="*/ 194 w 3035"/>
                <a:gd name="T67" fmla="*/ 775 h 3035"/>
                <a:gd name="T68" fmla="*/ 324 w 3035"/>
                <a:gd name="T69" fmla="*/ 580 h 3035"/>
                <a:gd name="T70" fmla="*/ 482 w 3035"/>
                <a:gd name="T71" fmla="*/ 408 h 3035"/>
                <a:gd name="T72" fmla="*/ 663 w 3035"/>
                <a:gd name="T73" fmla="*/ 262 h 3035"/>
                <a:gd name="T74" fmla="*/ 869 w 3035"/>
                <a:gd name="T75" fmla="*/ 144 h 3035"/>
                <a:gd name="T76" fmla="*/ 1094 w 3035"/>
                <a:gd name="T77" fmla="*/ 60 h 3035"/>
                <a:gd name="T78" fmla="*/ 1336 w 3035"/>
                <a:gd name="T79" fmla="*/ 11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35" h="3035">
                  <a:moveTo>
                    <a:pt x="1461" y="0"/>
                  </a:moveTo>
                  <a:lnTo>
                    <a:pt x="1583" y="2"/>
                  </a:lnTo>
                  <a:lnTo>
                    <a:pt x="1704" y="11"/>
                  </a:lnTo>
                  <a:lnTo>
                    <a:pt x="1822" y="31"/>
                  </a:lnTo>
                  <a:lnTo>
                    <a:pt x="1937" y="58"/>
                  </a:lnTo>
                  <a:lnTo>
                    <a:pt x="2049" y="95"/>
                  </a:lnTo>
                  <a:lnTo>
                    <a:pt x="2157" y="141"/>
                  </a:lnTo>
                  <a:lnTo>
                    <a:pt x="2261" y="194"/>
                  </a:lnTo>
                  <a:lnTo>
                    <a:pt x="2362" y="254"/>
                  </a:lnTo>
                  <a:lnTo>
                    <a:pt x="2456" y="324"/>
                  </a:lnTo>
                  <a:lnTo>
                    <a:pt x="2545" y="399"/>
                  </a:lnTo>
                  <a:lnTo>
                    <a:pt x="2628" y="481"/>
                  </a:lnTo>
                  <a:lnTo>
                    <a:pt x="2705" y="569"/>
                  </a:lnTo>
                  <a:lnTo>
                    <a:pt x="2775" y="665"/>
                  </a:lnTo>
                  <a:lnTo>
                    <a:pt x="2837" y="764"/>
                  </a:lnTo>
                  <a:lnTo>
                    <a:pt x="2892" y="870"/>
                  </a:lnTo>
                  <a:lnTo>
                    <a:pt x="2938" y="980"/>
                  </a:lnTo>
                  <a:lnTo>
                    <a:pt x="2976" y="1093"/>
                  </a:lnTo>
                  <a:lnTo>
                    <a:pt x="3006" y="1212"/>
                  </a:lnTo>
                  <a:lnTo>
                    <a:pt x="3026" y="1337"/>
                  </a:lnTo>
                  <a:lnTo>
                    <a:pt x="3035" y="1460"/>
                  </a:lnTo>
                  <a:lnTo>
                    <a:pt x="3035" y="1582"/>
                  </a:lnTo>
                  <a:lnTo>
                    <a:pt x="3026" y="1703"/>
                  </a:lnTo>
                  <a:lnTo>
                    <a:pt x="3006" y="1822"/>
                  </a:lnTo>
                  <a:lnTo>
                    <a:pt x="2978" y="1938"/>
                  </a:lnTo>
                  <a:lnTo>
                    <a:pt x="2941" y="2049"/>
                  </a:lnTo>
                  <a:lnTo>
                    <a:pt x="2896" y="2158"/>
                  </a:lnTo>
                  <a:lnTo>
                    <a:pt x="2842" y="2262"/>
                  </a:lnTo>
                  <a:lnTo>
                    <a:pt x="2780" y="2361"/>
                  </a:lnTo>
                  <a:lnTo>
                    <a:pt x="2712" y="2454"/>
                  </a:lnTo>
                  <a:lnTo>
                    <a:pt x="2637" y="2544"/>
                  </a:lnTo>
                  <a:lnTo>
                    <a:pt x="2555" y="2627"/>
                  </a:lnTo>
                  <a:lnTo>
                    <a:pt x="2467" y="2703"/>
                  </a:lnTo>
                  <a:lnTo>
                    <a:pt x="2371" y="2773"/>
                  </a:lnTo>
                  <a:lnTo>
                    <a:pt x="2272" y="2835"/>
                  </a:lnTo>
                  <a:lnTo>
                    <a:pt x="2166" y="2890"/>
                  </a:lnTo>
                  <a:lnTo>
                    <a:pt x="2056" y="2938"/>
                  </a:lnTo>
                  <a:lnTo>
                    <a:pt x="1941" y="2975"/>
                  </a:lnTo>
                  <a:lnTo>
                    <a:pt x="1822" y="3004"/>
                  </a:lnTo>
                  <a:lnTo>
                    <a:pt x="1699" y="3024"/>
                  </a:lnTo>
                  <a:lnTo>
                    <a:pt x="1576" y="3035"/>
                  </a:lnTo>
                  <a:lnTo>
                    <a:pt x="1453" y="3035"/>
                  </a:lnTo>
                  <a:lnTo>
                    <a:pt x="1332" y="3024"/>
                  </a:lnTo>
                  <a:lnTo>
                    <a:pt x="1213" y="3006"/>
                  </a:lnTo>
                  <a:lnTo>
                    <a:pt x="1098" y="2976"/>
                  </a:lnTo>
                  <a:lnTo>
                    <a:pt x="986" y="2940"/>
                  </a:lnTo>
                  <a:lnTo>
                    <a:pt x="878" y="2894"/>
                  </a:lnTo>
                  <a:lnTo>
                    <a:pt x="773" y="2841"/>
                  </a:lnTo>
                  <a:lnTo>
                    <a:pt x="674" y="2780"/>
                  </a:lnTo>
                  <a:lnTo>
                    <a:pt x="581" y="2711"/>
                  </a:lnTo>
                  <a:lnTo>
                    <a:pt x="491" y="2636"/>
                  </a:lnTo>
                  <a:lnTo>
                    <a:pt x="409" y="2553"/>
                  </a:lnTo>
                  <a:lnTo>
                    <a:pt x="332" y="2465"/>
                  </a:lnTo>
                  <a:lnTo>
                    <a:pt x="262" y="2372"/>
                  </a:lnTo>
                  <a:lnTo>
                    <a:pt x="200" y="2271"/>
                  </a:lnTo>
                  <a:lnTo>
                    <a:pt x="145" y="2167"/>
                  </a:lnTo>
                  <a:lnTo>
                    <a:pt x="97" y="2055"/>
                  </a:lnTo>
                  <a:lnTo>
                    <a:pt x="58" y="1941"/>
                  </a:lnTo>
                  <a:lnTo>
                    <a:pt x="29" y="1822"/>
                  </a:lnTo>
                  <a:lnTo>
                    <a:pt x="11" y="1700"/>
                  </a:lnTo>
                  <a:lnTo>
                    <a:pt x="0" y="1575"/>
                  </a:lnTo>
                  <a:lnTo>
                    <a:pt x="0" y="1452"/>
                  </a:lnTo>
                  <a:lnTo>
                    <a:pt x="11" y="1331"/>
                  </a:lnTo>
                  <a:lnTo>
                    <a:pt x="29" y="1212"/>
                  </a:lnTo>
                  <a:lnTo>
                    <a:pt x="58" y="1099"/>
                  </a:lnTo>
                  <a:lnTo>
                    <a:pt x="95" y="985"/>
                  </a:lnTo>
                  <a:lnTo>
                    <a:pt x="141" y="877"/>
                  </a:lnTo>
                  <a:lnTo>
                    <a:pt x="194" y="775"/>
                  </a:lnTo>
                  <a:lnTo>
                    <a:pt x="255" y="674"/>
                  </a:lnTo>
                  <a:lnTo>
                    <a:pt x="324" y="580"/>
                  </a:lnTo>
                  <a:lnTo>
                    <a:pt x="399" y="491"/>
                  </a:lnTo>
                  <a:lnTo>
                    <a:pt x="482" y="408"/>
                  </a:lnTo>
                  <a:lnTo>
                    <a:pt x="570" y="331"/>
                  </a:lnTo>
                  <a:lnTo>
                    <a:pt x="663" y="262"/>
                  </a:lnTo>
                  <a:lnTo>
                    <a:pt x="764" y="199"/>
                  </a:lnTo>
                  <a:lnTo>
                    <a:pt x="869" y="144"/>
                  </a:lnTo>
                  <a:lnTo>
                    <a:pt x="979" y="99"/>
                  </a:lnTo>
                  <a:lnTo>
                    <a:pt x="1094" y="60"/>
                  </a:lnTo>
                  <a:lnTo>
                    <a:pt x="1213" y="31"/>
                  </a:lnTo>
                  <a:lnTo>
                    <a:pt x="1336" y="11"/>
                  </a:lnTo>
                  <a:lnTo>
                    <a:pt x="1461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3BCA35C-16D4-4EAB-AAA8-0B1B51F8B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088" y="3790950"/>
              <a:ext cx="1479550" cy="2286000"/>
            </a:xfrm>
            <a:custGeom>
              <a:avLst/>
              <a:gdLst>
                <a:gd name="T0" fmla="*/ 566 w 1864"/>
                <a:gd name="T1" fmla="*/ 7 h 2880"/>
                <a:gd name="T2" fmla="*/ 792 w 1864"/>
                <a:gd name="T3" fmla="*/ 48 h 2880"/>
                <a:gd name="T4" fmla="*/ 1010 w 1864"/>
                <a:gd name="T5" fmla="*/ 125 h 2880"/>
                <a:gd name="T6" fmla="*/ 1215 w 1864"/>
                <a:gd name="T7" fmla="*/ 236 h 2880"/>
                <a:gd name="T8" fmla="*/ 1406 w 1864"/>
                <a:gd name="T9" fmla="*/ 387 h 2880"/>
                <a:gd name="T10" fmla="*/ 1563 w 1864"/>
                <a:gd name="T11" fmla="*/ 559 h 2880"/>
                <a:gd name="T12" fmla="*/ 1688 w 1864"/>
                <a:gd name="T13" fmla="*/ 749 h 2880"/>
                <a:gd name="T14" fmla="*/ 1782 w 1864"/>
                <a:gd name="T15" fmla="*/ 955 h 2880"/>
                <a:gd name="T16" fmla="*/ 1838 w 1864"/>
                <a:gd name="T17" fmla="*/ 1169 h 2880"/>
                <a:gd name="T18" fmla="*/ 1864 w 1864"/>
                <a:gd name="T19" fmla="*/ 1389 h 2880"/>
                <a:gd name="T20" fmla="*/ 1855 w 1864"/>
                <a:gd name="T21" fmla="*/ 1610 h 2880"/>
                <a:gd name="T22" fmla="*/ 1813 w 1864"/>
                <a:gd name="T23" fmla="*/ 1828 h 2880"/>
                <a:gd name="T24" fmla="*/ 1736 w 1864"/>
                <a:gd name="T25" fmla="*/ 2039 h 2880"/>
                <a:gd name="T26" fmla="*/ 1624 w 1864"/>
                <a:gd name="T27" fmla="*/ 2239 h 2880"/>
                <a:gd name="T28" fmla="*/ 1479 w 1864"/>
                <a:gd name="T29" fmla="*/ 2422 h 2880"/>
                <a:gd name="T30" fmla="*/ 1303 w 1864"/>
                <a:gd name="T31" fmla="*/ 2583 h 2880"/>
                <a:gd name="T32" fmla="*/ 1109 w 1864"/>
                <a:gd name="T33" fmla="*/ 2708 h 2880"/>
                <a:gd name="T34" fmla="*/ 902 w 1864"/>
                <a:gd name="T35" fmla="*/ 2799 h 2880"/>
                <a:gd name="T36" fmla="*/ 684 w 1864"/>
                <a:gd name="T37" fmla="*/ 2858 h 2880"/>
                <a:gd name="T38" fmla="*/ 460 w 1864"/>
                <a:gd name="T39" fmla="*/ 2880 h 2880"/>
                <a:gd name="T40" fmla="*/ 237 w 1864"/>
                <a:gd name="T41" fmla="*/ 2869 h 2880"/>
                <a:gd name="T42" fmla="*/ 17 w 1864"/>
                <a:gd name="T43" fmla="*/ 2823 h 2880"/>
                <a:gd name="T44" fmla="*/ 222 w 1864"/>
                <a:gd name="T45" fmla="*/ 2706 h 2880"/>
                <a:gd name="T46" fmla="*/ 407 w 1864"/>
                <a:gd name="T47" fmla="*/ 2559 h 2880"/>
                <a:gd name="T48" fmla="*/ 566 w 1864"/>
                <a:gd name="T49" fmla="*/ 2387 h 2880"/>
                <a:gd name="T50" fmla="*/ 697 w 1864"/>
                <a:gd name="T51" fmla="*/ 2193 h 2880"/>
                <a:gd name="T52" fmla="*/ 796 w 1864"/>
                <a:gd name="T53" fmla="*/ 1980 h 2880"/>
                <a:gd name="T54" fmla="*/ 862 w 1864"/>
                <a:gd name="T55" fmla="*/ 1753 h 2880"/>
                <a:gd name="T56" fmla="*/ 891 w 1864"/>
                <a:gd name="T57" fmla="*/ 1513 h 2880"/>
                <a:gd name="T58" fmla="*/ 882 w 1864"/>
                <a:gd name="T59" fmla="*/ 1266 h 2880"/>
                <a:gd name="T60" fmla="*/ 832 w 1864"/>
                <a:gd name="T61" fmla="*/ 1020 h 2880"/>
                <a:gd name="T62" fmla="*/ 746 w 1864"/>
                <a:gd name="T63" fmla="*/ 793 h 2880"/>
                <a:gd name="T64" fmla="*/ 627 w 1864"/>
                <a:gd name="T65" fmla="*/ 586 h 2880"/>
                <a:gd name="T66" fmla="*/ 477 w 1864"/>
                <a:gd name="T67" fmla="*/ 403 h 2880"/>
                <a:gd name="T68" fmla="*/ 303 w 1864"/>
                <a:gd name="T69" fmla="*/ 246 h 2880"/>
                <a:gd name="T70" fmla="*/ 106 w 1864"/>
                <a:gd name="T71" fmla="*/ 117 h 2880"/>
                <a:gd name="T72" fmla="*/ 112 w 1864"/>
                <a:gd name="T73" fmla="*/ 35 h 2880"/>
                <a:gd name="T74" fmla="*/ 337 w 1864"/>
                <a:gd name="T75" fmla="*/ 4 h 2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4" h="2880">
                  <a:moveTo>
                    <a:pt x="451" y="0"/>
                  </a:moveTo>
                  <a:lnTo>
                    <a:pt x="566" y="7"/>
                  </a:lnTo>
                  <a:lnTo>
                    <a:pt x="678" y="22"/>
                  </a:lnTo>
                  <a:lnTo>
                    <a:pt x="792" y="48"/>
                  </a:lnTo>
                  <a:lnTo>
                    <a:pt x="902" y="81"/>
                  </a:lnTo>
                  <a:lnTo>
                    <a:pt x="1010" y="125"/>
                  </a:lnTo>
                  <a:lnTo>
                    <a:pt x="1114" y="176"/>
                  </a:lnTo>
                  <a:lnTo>
                    <a:pt x="1215" y="236"/>
                  </a:lnTo>
                  <a:lnTo>
                    <a:pt x="1312" y="306"/>
                  </a:lnTo>
                  <a:lnTo>
                    <a:pt x="1406" y="387"/>
                  </a:lnTo>
                  <a:lnTo>
                    <a:pt x="1488" y="471"/>
                  </a:lnTo>
                  <a:lnTo>
                    <a:pt x="1563" y="559"/>
                  </a:lnTo>
                  <a:lnTo>
                    <a:pt x="1631" y="652"/>
                  </a:lnTo>
                  <a:lnTo>
                    <a:pt x="1688" y="749"/>
                  </a:lnTo>
                  <a:lnTo>
                    <a:pt x="1739" y="850"/>
                  </a:lnTo>
                  <a:lnTo>
                    <a:pt x="1782" y="955"/>
                  </a:lnTo>
                  <a:lnTo>
                    <a:pt x="1815" y="1061"/>
                  </a:lnTo>
                  <a:lnTo>
                    <a:pt x="1838" y="1169"/>
                  </a:lnTo>
                  <a:lnTo>
                    <a:pt x="1855" y="1279"/>
                  </a:lnTo>
                  <a:lnTo>
                    <a:pt x="1864" y="1389"/>
                  </a:lnTo>
                  <a:lnTo>
                    <a:pt x="1864" y="1500"/>
                  </a:lnTo>
                  <a:lnTo>
                    <a:pt x="1855" y="1610"/>
                  </a:lnTo>
                  <a:lnTo>
                    <a:pt x="1838" y="1720"/>
                  </a:lnTo>
                  <a:lnTo>
                    <a:pt x="1813" y="1828"/>
                  </a:lnTo>
                  <a:lnTo>
                    <a:pt x="1778" y="1935"/>
                  </a:lnTo>
                  <a:lnTo>
                    <a:pt x="1736" y="2039"/>
                  </a:lnTo>
                  <a:lnTo>
                    <a:pt x="1684" y="2140"/>
                  </a:lnTo>
                  <a:lnTo>
                    <a:pt x="1624" y="2239"/>
                  </a:lnTo>
                  <a:lnTo>
                    <a:pt x="1556" y="2332"/>
                  </a:lnTo>
                  <a:lnTo>
                    <a:pt x="1479" y="2422"/>
                  </a:lnTo>
                  <a:lnTo>
                    <a:pt x="1393" y="2506"/>
                  </a:lnTo>
                  <a:lnTo>
                    <a:pt x="1303" y="2583"/>
                  </a:lnTo>
                  <a:lnTo>
                    <a:pt x="1208" y="2649"/>
                  </a:lnTo>
                  <a:lnTo>
                    <a:pt x="1109" y="2708"/>
                  </a:lnTo>
                  <a:lnTo>
                    <a:pt x="1006" y="2759"/>
                  </a:lnTo>
                  <a:lnTo>
                    <a:pt x="902" y="2799"/>
                  </a:lnTo>
                  <a:lnTo>
                    <a:pt x="794" y="2832"/>
                  </a:lnTo>
                  <a:lnTo>
                    <a:pt x="684" y="2858"/>
                  </a:lnTo>
                  <a:lnTo>
                    <a:pt x="572" y="2872"/>
                  </a:lnTo>
                  <a:lnTo>
                    <a:pt x="460" y="2880"/>
                  </a:lnTo>
                  <a:lnTo>
                    <a:pt x="348" y="2880"/>
                  </a:lnTo>
                  <a:lnTo>
                    <a:pt x="237" y="2869"/>
                  </a:lnTo>
                  <a:lnTo>
                    <a:pt x="125" y="2850"/>
                  </a:lnTo>
                  <a:lnTo>
                    <a:pt x="17" y="2823"/>
                  </a:lnTo>
                  <a:lnTo>
                    <a:pt x="123" y="2768"/>
                  </a:lnTo>
                  <a:lnTo>
                    <a:pt x="222" y="2706"/>
                  </a:lnTo>
                  <a:lnTo>
                    <a:pt x="317" y="2636"/>
                  </a:lnTo>
                  <a:lnTo>
                    <a:pt x="407" y="2559"/>
                  </a:lnTo>
                  <a:lnTo>
                    <a:pt x="489" y="2477"/>
                  </a:lnTo>
                  <a:lnTo>
                    <a:pt x="566" y="2387"/>
                  </a:lnTo>
                  <a:lnTo>
                    <a:pt x="634" y="2294"/>
                  </a:lnTo>
                  <a:lnTo>
                    <a:pt x="697" y="2193"/>
                  </a:lnTo>
                  <a:lnTo>
                    <a:pt x="750" y="2088"/>
                  </a:lnTo>
                  <a:lnTo>
                    <a:pt x="796" y="1980"/>
                  </a:lnTo>
                  <a:lnTo>
                    <a:pt x="834" y="1869"/>
                  </a:lnTo>
                  <a:lnTo>
                    <a:pt x="862" y="1753"/>
                  </a:lnTo>
                  <a:lnTo>
                    <a:pt x="882" y="1634"/>
                  </a:lnTo>
                  <a:lnTo>
                    <a:pt x="891" y="1513"/>
                  </a:lnTo>
                  <a:lnTo>
                    <a:pt x="891" y="1390"/>
                  </a:lnTo>
                  <a:lnTo>
                    <a:pt x="882" y="1266"/>
                  </a:lnTo>
                  <a:lnTo>
                    <a:pt x="862" y="1141"/>
                  </a:lnTo>
                  <a:lnTo>
                    <a:pt x="832" y="1020"/>
                  </a:lnTo>
                  <a:lnTo>
                    <a:pt x="794" y="905"/>
                  </a:lnTo>
                  <a:lnTo>
                    <a:pt x="746" y="793"/>
                  </a:lnTo>
                  <a:lnTo>
                    <a:pt x="689" y="687"/>
                  </a:lnTo>
                  <a:lnTo>
                    <a:pt x="627" y="586"/>
                  </a:lnTo>
                  <a:lnTo>
                    <a:pt x="555" y="493"/>
                  </a:lnTo>
                  <a:lnTo>
                    <a:pt x="477" y="403"/>
                  </a:lnTo>
                  <a:lnTo>
                    <a:pt x="392" y="321"/>
                  </a:lnTo>
                  <a:lnTo>
                    <a:pt x="303" y="246"/>
                  </a:lnTo>
                  <a:lnTo>
                    <a:pt x="207" y="178"/>
                  </a:lnTo>
                  <a:lnTo>
                    <a:pt x="106" y="117"/>
                  </a:lnTo>
                  <a:lnTo>
                    <a:pt x="0" y="64"/>
                  </a:lnTo>
                  <a:lnTo>
                    <a:pt x="112" y="35"/>
                  </a:lnTo>
                  <a:lnTo>
                    <a:pt x="224" y="15"/>
                  </a:lnTo>
                  <a:lnTo>
                    <a:pt x="337" y="4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C1A7530-6E6B-4832-ACB1-D4F9205E9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351" y="3195638"/>
              <a:ext cx="2411413" cy="2409825"/>
            </a:xfrm>
            <a:custGeom>
              <a:avLst/>
              <a:gdLst>
                <a:gd name="T0" fmla="*/ 1605 w 3038"/>
                <a:gd name="T1" fmla="*/ 2 h 3035"/>
                <a:gd name="T2" fmla="*/ 1829 w 3038"/>
                <a:gd name="T3" fmla="*/ 31 h 3035"/>
                <a:gd name="T4" fmla="*/ 2047 w 3038"/>
                <a:gd name="T5" fmla="*/ 93 h 3035"/>
                <a:gd name="T6" fmla="*/ 2258 w 3038"/>
                <a:gd name="T7" fmla="*/ 190 h 3035"/>
                <a:gd name="T8" fmla="*/ 2456 w 3038"/>
                <a:gd name="T9" fmla="*/ 322 h 3035"/>
                <a:gd name="T10" fmla="*/ 2626 w 3038"/>
                <a:gd name="T11" fmla="*/ 478 h 3035"/>
                <a:gd name="T12" fmla="*/ 2769 w 3038"/>
                <a:gd name="T13" fmla="*/ 656 h 3035"/>
                <a:gd name="T14" fmla="*/ 2883 w 3038"/>
                <a:gd name="T15" fmla="*/ 848 h 3035"/>
                <a:gd name="T16" fmla="*/ 2965 w 3038"/>
                <a:gd name="T17" fmla="*/ 1055 h 3035"/>
                <a:gd name="T18" fmla="*/ 3018 w 3038"/>
                <a:gd name="T19" fmla="*/ 1271 h 3035"/>
                <a:gd name="T20" fmla="*/ 3038 w 3038"/>
                <a:gd name="T21" fmla="*/ 1493 h 3035"/>
                <a:gd name="T22" fmla="*/ 3026 w 3038"/>
                <a:gd name="T23" fmla="*/ 1714 h 3035"/>
                <a:gd name="T24" fmla="*/ 2980 w 3038"/>
                <a:gd name="T25" fmla="*/ 1936 h 3035"/>
                <a:gd name="T26" fmla="*/ 2899 w 3038"/>
                <a:gd name="T27" fmla="*/ 2150 h 3035"/>
                <a:gd name="T28" fmla="*/ 2784 w 3038"/>
                <a:gd name="T29" fmla="*/ 2357 h 3035"/>
                <a:gd name="T30" fmla="*/ 2639 w 3038"/>
                <a:gd name="T31" fmla="*/ 2542 h 3035"/>
                <a:gd name="T32" fmla="*/ 2472 w 3038"/>
                <a:gd name="T33" fmla="*/ 2700 h 3035"/>
                <a:gd name="T34" fmla="*/ 2285 w 3038"/>
                <a:gd name="T35" fmla="*/ 2828 h 3035"/>
                <a:gd name="T36" fmla="*/ 2085 w 3038"/>
                <a:gd name="T37" fmla="*/ 2925 h 3035"/>
                <a:gd name="T38" fmla="*/ 1873 w 3038"/>
                <a:gd name="T39" fmla="*/ 2993 h 3035"/>
                <a:gd name="T40" fmla="*/ 1655 w 3038"/>
                <a:gd name="T41" fmla="*/ 3030 h 3035"/>
                <a:gd name="T42" fmla="*/ 1433 w 3038"/>
                <a:gd name="T43" fmla="*/ 3033 h 3035"/>
                <a:gd name="T44" fmla="*/ 1209 w 3038"/>
                <a:gd name="T45" fmla="*/ 3004 h 3035"/>
                <a:gd name="T46" fmla="*/ 991 w 3038"/>
                <a:gd name="T47" fmla="*/ 2940 h 3035"/>
                <a:gd name="T48" fmla="*/ 781 w 3038"/>
                <a:gd name="T49" fmla="*/ 2843 h 3035"/>
                <a:gd name="T50" fmla="*/ 583 w 3038"/>
                <a:gd name="T51" fmla="*/ 2713 h 3035"/>
                <a:gd name="T52" fmla="*/ 410 w 3038"/>
                <a:gd name="T53" fmla="*/ 2555 h 3035"/>
                <a:gd name="T54" fmla="*/ 267 w 3038"/>
                <a:gd name="T55" fmla="*/ 2379 h 3035"/>
                <a:gd name="T56" fmla="*/ 156 w 3038"/>
                <a:gd name="T57" fmla="*/ 2185 h 3035"/>
                <a:gd name="T58" fmla="*/ 71 w 3038"/>
                <a:gd name="T59" fmla="*/ 1978 h 3035"/>
                <a:gd name="T60" fmla="*/ 20 w 3038"/>
                <a:gd name="T61" fmla="*/ 1762 h 3035"/>
                <a:gd name="T62" fmla="*/ 0 w 3038"/>
                <a:gd name="T63" fmla="*/ 1542 h 3035"/>
                <a:gd name="T64" fmla="*/ 13 w 3038"/>
                <a:gd name="T65" fmla="*/ 1319 h 3035"/>
                <a:gd name="T66" fmla="*/ 58 w 3038"/>
                <a:gd name="T67" fmla="*/ 1097 h 3035"/>
                <a:gd name="T68" fmla="*/ 139 w 3038"/>
                <a:gd name="T69" fmla="*/ 883 h 3035"/>
                <a:gd name="T70" fmla="*/ 255 w 3038"/>
                <a:gd name="T71" fmla="*/ 678 h 3035"/>
                <a:gd name="T72" fmla="*/ 399 w 3038"/>
                <a:gd name="T73" fmla="*/ 493 h 3035"/>
                <a:gd name="T74" fmla="*/ 566 w 3038"/>
                <a:gd name="T75" fmla="*/ 335 h 3035"/>
                <a:gd name="T76" fmla="*/ 751 w 3038"/>
                <a:gd name="T77" fmla="*/ 207 h 3035"/>
                <a:gd name="T78" fmla="*/ 953 w 3038"/>
                <a:gd name="T79" fmla="*/ 108 h 3035"/>
                <a:gd name="T80" fmla="*/ 1164 w 3038"/>
                <a:gd name="T81" fmla="*/ 40 h 3035"/>
                <a:gd name="T82" fmla="*/ 1383 w 3038"/>
                <a:gd name="T83" fmla="*/ 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38" h="3035">
                  <a:moveTo>
                    <a:pt x="1493" y="0"/>
                  </a:moveTo>
                  <a:lnTo>
                    <a:pt x="1605" y="2"/>
                  </a:lnTo>
                  <a:lnTo>
                    <a:pt x="1717" y="11"/>
                  </a:lnTo>
                  <a:lnTo>
                    <a:pt x="1829" y="31"/>
                  </a:lnTo>
                  <a:lnTo>
                    <a:pt x="1939" y="59"/>
                  </a:lnTo>
                  <a:lnTo>
                    <a:pt x="2047" y="93"/>
                  </a:lnTo>
                  <a:lnTo>
                    <a:pt x="2153" y="137"/>
                  </a:lnTo>
                  <a:lnTo>
                    <a:pt x="2258" y="190"/>
                  </a:lnTo>
                  <a:lnTo>
                    <a:pt x="2358" y="253"/>
                  </a:lnTo>
                  <a:lnTo>
                    <a:pt x="2456" y="322"/>
                  </a:lnTo>
                  <a:lnTo>
                    <a:pt x="2545" y="397"/>
                  </a:lnTo>
                  <a:lnTo>
                    <a:pt x="2626" y="478"/>
                  </a:lnTo>
                  <a:lnTo>
                    <a:pt x="2701" y="564"/>
                  </a:lnTo>
                  <a:lnTo>
                    <a:pt x="2769" y="656"/>
                  </a:lnTo>
                  <a:lnTo>
                    <a:pt x="2830" y="751"/>
                  </a:lnTo>
                  <a:lnTo>
                    <a:pt x="2883" y="848"/>
                  </a:lnTo>
                  <a:lnTo>
                    <a:pt x="2928" y="951"/>
                  </a:lnTo>
                  <a:lnTo>
                    <a:pt x="2965" y="1055"/>
                  </a:lnTo>
                  <a:lnTo>
                    <a:pt x="2996" y="1163"/>
                  </a:lnTo>
                  <a:lnTo>
                    <a:pt x="3018" y="1271"/>
                  </a:lnTo>
                  <a:lnTo>
                    <a:pt x="3031" y="1381"/>
                  </a:lnTo>
                  <a:lnTo>
                    <a:pt x="3038" y="1493"/>
                  </a:lnTo>
                  <a:lnTo>
                    <a:pt x="3035" y="1605"/>
                  </a:lnTo>
                  <a:lnTo>
                    <a:pt x="3026" y="1714"/>
                  </a:lnTo>
                  <a:lnTo>
                    <a:pt x="3005" y="1826"/>
                  </a:lnTo>
                  <a:lnTo>
                    <a:pt x="2980" y="1936"/>
                  </a:lnTo>
                  <a:lnTo>
                    <a:pt x="2943" y="2044"/>
                  </a:lnTo>
                  <a:lnTo>
                    <a:pt x="2899" y="2150"/>
                  </a:lnTo>
                  <a:lnTo>
                    <a:pt x="2844" y="2255"/>
                  </a:lnTo>
                  <a:lnTo>
                    <a:pt x="2784" y="2357"/>
                  </a:lnTo>
                  <a:lnTo>
                    <a:pt x="2714" y="2453"/>
                  </a:lnTo>
                  <a:lnTo>
                    <a:pt x="2639" y="2542"/>
                  </a:lnTo>
                  <a:lnTo>
                    <a:pt x="2558" y="2625"/>
                  </a:lnTo>
                  <a:lnTo>
                    <a:pt x="2472" y="2700"/>
                  </a:lnTo>
                  <a:lnTo>
                    <a:pt x="2380" y="2768"/>
                  </a:lnTo>
                  <a:lnTo>
                    <a:pt x="2285" y="2828"/>
                  </a:lnTo>
                  <a:lnTo>
                    <a:pt x="2188" y="2880"/>
                  </a:lnTo>
                  <a:lnTo>
                    <a:pt x="2085" y="2925"/>
                  </a:lnTo>
                  <a:lnTo>
                    <a:pt x="1981" y="2964"/>
                  </a:lnTo>
                  <a:lnTo>
                    <a:pt x="1873" y="2993"/>
                  </a:lnTo>
                  <a:lnTo>
                    <a:pt x="1765" y="3015"/>
                  </a:lnTo>
                  <a:lnTo>
                    <a:pt x="1655" y="3030"/>
                  </a:lnTo>
                  <a:lnTo>
                    <a:pt x="1543" y="3035"/>
                  </a:lnTo>
                  <a:lnTo>
                    <a:pt x="1433" y="3033"/>
                  </a:lnTo>
                  <a:lnTo>
                    <a:pt x="1321" y="3022"/>
                  </a:lnTo>
                  <a:lnTo>
                    <a:pt x="1209" y="3004"/>
                  </a:lnTo>
                  <a:lnTo>
                    <a:pt x="1099" y="2977"/>
                  </a:lnTo>
                  <a:lnTo>
                    <a:pt x="991" y="2940"/>
                  </a:lnTo>
                  <a:lnTo>
                    <a:pt x="885" y="2896"/>
                  </a:lnTo>
                  <a:lnTo>
                    <a:pt x="781" y="2843"/>
                  </a:lnTo>
                  <a:lnTo>
                    <a:pt x="680" y="2781"/>
                  </a:lnTo>
                  <a:lnTo>
                    <a:pt x="583" y="2713"/>
                  </a:lnTo>
                  <a:lnTo>
                    <a:pt x="493" y="2636"/>
                  </a:lnTo>
                  <a:lnTo>
                    <a:pt x="410" y="2555"/>
                  </a:lnTo>
                  <a:lnTo>
                    <a:pt x="335" y="2469"/>
                  </a:lnTo>
                  <a:lnTo>
                    <a:pt x="267" y="2379"/>
                  </a:lnTo>
                  <a:lnTo>
                    <a:pt x="209" y="2284"/>
                  </a:lnTo>
                  <a:lnTo>
                    <a:pt x="156" y="2185"/>
                  </a:lnTo>
                  <a:lnTo>
                    <a:pt x="110" y="2083"/>
                  </a:lnTo>
                  <a:lnTo>
                    <a:pt x="71" y="1978"/>
                  </a:lnTo>
                  <a:lnTo>
                    <a:pt x="42" y="1872"/>
                  </a:lnTo>
                  <a:lnTo>
                    <a:pt x="20" y="1762"/>
                  </a:lnTo>
                  <a:lnTo>
                    <a:pt x="7" y="1652"/>
                  </a:lnTo>
                  <a:lnTo>
                    <a:pt x="0" y="1542"/>
                  </a:lnTo>
                  <a:lnTo>
                    <a:pt x="3" y="1431"/>
                  </a:lnTo>
                  <a:lnTo>
                    <a:pt x="13" y="1319"/>
                  </a:lnTo>
                  <a:lnTo>
                    <a:pt x="31" y="1207"/>
                  </a:lnTo>
                  <a:lnTo>
                    <a:pt x="58" y="1097"/>
                  </a:lnTo>
                  <a:lnTo>
                    <a:pt x="95" y="989"/>
                  </a:lnTo>
                  <a:lnTo>
                    <a:pt x="139" y="883"/>
                  </a:lnTo>
                  <a:lnTo>
                    <a:pt x="192" y="778"/>
                  </a:lnTo>
                  <a:lnTo>
                    <a:pt x="255" y="678"/>
                  </a:lnTo>
                  <a:lnTo>
                    <a:pt x="322" y="581"/>
                  </a:lnTo>
                  <a:lnTo>
                    <a:pt x="399" y="493"/>
                  </a:lnTo>
                  <a:lnTo>
                    <a:pt x="480" y="410"/>
                  </a:lnTo>
                  <a:lnTo>
                    <a:pt x="566" y="335"/>
                  </a:lnTo>
                  <a:lnTo>
                    <a:pt x="658" y="267"/>
                  </a:lnTo>
                  <a:lnTo>
                    <a:pt x="751" y="207"/>
                  </a:lnTo>
                  <a:lnTo>
                    <a:pt x="850" y="154"/>
                  </a:lnTo>
                  <a:lnTo>
                    <a:pt x="953" y="108"/>
                  </a:lnTo>
                  <a:lnTo>
                    <a:pt x="1057" y="71"/>
                  </a:lnTo>
                  <a:lnTo>
                    <a:pt x="1164" y="40"/>
                  </a:lnTo>
                  <a:lnTo>
                    <a:pt x="1274" y="18"/>
                  </a:lnTo>
                  <a:lnTo>
                    <a:pt x="1383" y="5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A785DF6-B2BA-4A54-85FA-0EA0D0AE4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3886200"/>
              <a:ext cx="2105025" cy="2197100"/>
            </a:xfrm>
            <a:custGeom>
              <a:avLst/>
              <a:gdLst>
                <a:gd name="T0" fmla="*/ 1878 w 2652"/>
                <a:gd name="T1" fmla="*/ 50 h 2768"/>
                <a:gd name="T2" fmla="*/ 2073 w 2652"/>
                <a:gd name="T3" fmla="*/ 171 h 2768"/>
                <a:gd name="T4" fmla="*/ 2243 w 2652"/>
                <a:gd name="T5" fmla="*/ 321 h 2768"/>
                <a:gd name="T6" fmla="*/ 2391 w 2652"/>
                <a:gd name="T7" fmla="*/ 498 h 2768"/>
                <a:gd name="T8" fmla="*/ 2509 w 2652"/>
                <a:gd name="T9" fmla="*/ 698 h 2768"/>
                <a:gd name="T10" fmla="*/ 2593 w 2652"/>
                <a:gd name="T11" fmla="*/ 918 h 2768"/>
                <a:gd name="T12" fmla="*/ 2643 w 2652"/>
                <a:gd name="T13" fmla="*/ 1154 h 2768"/>
                <a:gd name="T14" fmla="*/ 2652 w 2652"/>
                <a:gd name="T15" fmla="*/ 1402 h 2768"/>
                <a:gd name="T16" fmla="*/ 2619 w 2652"/>
                <a:gd name="T17" fmla="*/ 1640 h 2768"/>
                <a:gd name="T18" fmla="*/ 2549 w 2652"/>
                <a:gd name="T19" fmla="*/ 1865 h 2768"/>
                <a:gd name="T20" fmla="*/ 2445 w 2652"/>
                <a:gd name="T21" fmla="*/ 2074 h 2768"/>
                <a:gd name="T22" fmla="*/ 2307 w 2652"/>
                <a:gd name="T23" fmla="*/ 2262 h 2768"/>
                <a:gd name="T24" fmla="*/ 2142 w 2652"/>
                <a:gd name="T25" fmla="*/ 2427 h 2768"/>
                <a:gd name="T26" fmla="*/ 1952 w 2652"/>
                <a:gd name="T27" fmla="*/ 2565 h 2768"/>
                <a:gd name="T28" fmla="*/ 1739 w 2652"/>
                <a:gd name="T29" fmla="*/ 2669 h 2768"/>
                <a:gd name="T30" fmla="*/ 1504 w 2652"/>
                <a:gd name="T31" fmla="*/ 2739 h 2768"/>
                <a:gd name="T32" fmla="*/ 1262 w 2652"/>
                <a:gd name="T33" fmla="*/ 2768 h 2768"/>
                <a:gd name="T34" fmla="*/ 1026 w 2652"/>
                <a:gd name="T35" fmla="*/ 2759 h 2768"/>
                <a:gd name="T36" fmla="*/ 801 w 2652"/>
                <a:gd name="T37" fmla="*/ 2711 h 2768"/>
                <a:gd name="T38" fmla="*/ 588 w 2652"/>
                <a:gd name="T39" fmla="*/ 2629 h 2768"/>
                <a:gd name="T40" fmla="*/ 392 w 2652"/>
                <a:gd name="T41" fmla="*/ 2515 h 2768"/>
                <a:gd name="T42" fmla="*/ 218 w 2652"/>
                <a:gd name="T43" fmla="*/ 2374 h 2768"/>
                <a:gd name="T44" fmla="*/ 66 w 2652"/>
                <a:gd name="T45" fmla="*/ 2206 h 2768"/>
                <a:gd name="T46" fmla="*/ 110 w 2652"/>
                <a:gd name="T47" fmla="*/ 2140 h 2768"/>
                <a:gd name="T48" fmla="*/ 330 w 2652"/>
                <a:gd name="T49" fmla="*/ 2165 h 2768"/>
                <a:gd name="T50" fmla="*/ 550 w 2652"/>
                <a:gd name="T51" fmla="*/ 2160 h 2768"/>
                <a:gd name="T52" fmla="*/ 766 w 2652"/>
                <a:gd name="T53" fmla="*/ 2121 h 2768"/>
                <a:gd name="T54" fmla="*/ 975 w 2652"/>
                <a:gd name="T55" fmla="*/ 2054 h 2768"/>
                <a:gd name="T56" fmla="*/ 1175 w 2652"/>
                <a:gd name="T57" fmla="*/ 1957 h 2768"/>
                <a:gd name="T58" fmla="*/ 1358 w 2652"/>
                <a:gd name="T59" fmla="*/ 1828 h 2768"/>
                <a:gd name="T60" fmla="*/ 1523 w 2652"/>
                <a:gd name="T61" fmla="*/ 1673 h 2768"/>
                <a:gd name="T62" fmla="*/ 1666 w 2652"/>
                <a:gd name="T63" fmla="*/ 1489 h 2768"/>
                <a:gd name="T64" fmla="*/ 1787 w 2652"/>
                <a:gd name="T65" fmla="*/ 1270 h 2768"/>
                <a:gd name="T66" fmla="*/ 1869 w 2652"/>
                <a:gd name="T67" fmla="*/ 1041 h 2768"/>
                <a:gd name="T68" fmla="*/ 1911 w 2652"/>
                <a:gd name="T69" fmla="*/ 806 h 2768"/>
                <a:gd name="T70" fmla="*/ 1917 w 2652"/>
                <a:gd name="T71" fmla="*/ 568 h 2768"/>
                <a:gd name="T72" fmla="*/ 1887 w 2652"/>
                <a:gd name="T73" fmla="*/ 335 h 2768"/>
                <a:gd name="T74" fmla="*/ 1820 w 2652"/>
                <a:gd name="T75" fmla="*/ 108 h 2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52" h="2768">
                  <a:moveTo>
                    <a:pt x="1774" y="0"/>
                  </a:moveTo>
                  <a:lnTo>
                    <a:pt x="1878" y="50"/>
                  </a:lnTo>
                  <a:lnTo>
                    <a:pt x="1977" y="106"/>
                  </a:lnTo>
                  <a:lnTo>
                    <a:pt x="2073" y="171"/>
                  </a:lnTo>
                  <a:lnTo>
                    <a:pt x="2161" y="242"/>
                  </a:lnTo>
                  <a:lnTo>
                    <a:pt x="2243" y="321"/>
                  </a:lnTo>
                  <a:lnTo>
                    <a:pt x="2320" y="407"/>
                  </a:lnTo>
                  <a:lnTo>
                    <a:pt x="2391" y="498"/>
                  </a:lnTo>
                  <a:lnTo>
                    <a:pt x="2454" y="596"/>
                  </a:lnTo>
                  <a:lnTo>
                    <a:pt x="2509" y="698"/>
                  </a:lnTo>
                  <a:lnTo>
                    <a:pt x="2555" y="806"/>
                  </a:lnTo>
                  <a:lnTo>
                    <a:pt x="2593" y="918"/>
                  </a:lnTo>
                  <a:lnTo>
                    <a:pt x="2622" y="1035"/>
                  </a:lnTo>
                  <a:lnTo>
                    <a:pt x="2643" y="1154"/>
                  </a:lnTo>
                  <a:lnTo>
                    <a:pt x="2652" y="1279"/>
                  </a:lnTo>
                  <a:lnTo>
                    <a:pt x="2652" y="1402"/>
                  </a:lnTo>
                  <a:lnTo>
                    <a:pt x="2641" y="1522"/>
                  </a:lnTo>
                  <a:lnTo>
                    <a:pt x="2619" y="1640"/>
                  </a:lnTo>
                  <a:lnTo>
                    <a:pt x="2589" y="1755"/>
                  </a:lnTo>
                  <a:lnTo>
                    <a:pt x="2549" y="1865"/>
                  </a:lnTo>
                  <a:lnTo>
                    <a:pt x="2501" y="1971"/>
                  </a:lnTo>
                  <a:lnTo>
                    <a:pt x="2445" y="2074"/>
                  </a:lnTo>
                  <a:lnTo>
                    <a:pt x="2380" y="2171"/>
                  </a:lnTo>
                  <a:lnTo>
                    <a:pt x="2307" y="2262"/>
                  </a:lnTo>
                  <a:lnTo>
                    <a:pt x="2228" y="2349"/>
                  </a:lnTo>
                  <a:lnTo>
                    <a:pt x="2142" y="2427"/>
                  </a:lnTo>
                  <a:lnTo>
                    <a:pt x="2051" y="2501"/>
                  </a:lnTo>
                  <a:lnTo>
                    <a:pt x="1952" y="2565"/>
                  </a:lnTo>
                  <a:lnTo>
                    <a:pt x="1847" y="2622"/>
                  </a:lnTo>
                  <a:lnTo>
                    <a:pt x="1739" y="2669"/>
                  </a:lnTo>
                  <a:lnTo>
                    <a:pt x="1624" y="2709"/>
                  </a:lnTo>
                  <a:lnTo>
                    <a:pt x="1504" y="2739"/>
                  </a:lnTo>
                  <a:lnTo>
                    <a:pt x="1382" y="2759"/>
                  </a:lnTo>
                  <a:lnTo>
                    <a:pt x="1262" y="2768"/>
                  </a:lnTo>
                  <a:lnTo>
                    <a:pt x="1143" y="2768"/>
                  </a:lnTo>
                  <a:lnTo>
                    <a:pt x="1026" y="2759"/>
                  </a:lnTo>
                  <a:lnTo>
                    <a:pt x="912" y="2739"/>
                  </a:lnTo>
                  <a:lnTo>
                    <a:pt x="801" y="2711"/>
                  </a:lnTo>
                  <a:lnTo>
                    <a:pt x="693" y="2675"/>
                  </a:lnTo>
                  <a:lnTo>
                    <a:pt x="588" y="2629"/>
                  </a:lnTo>
                  <a:lnTo>
                    <a:pt x="489" y="2576"/>
                  </a:lnTo>
                  <a:lnTo>
                    <a:pt x="392" y="2515"/>
                  </a:lnTo>
                  <a:lnTo>
                    <a:pt x="302" y="2447"/>
                  </a:lnTo>
                  <a:lnTo>
                    <a:pt x="218" y="2374"/>
                  </a:lnTo>
                  <a:lnTo>
                    <a:pt x="139" y="2294"/>
                  </a:lnTo>
                  <a:lnTo>
                    <a:pt x="66" y="2206"/>
                  </a:lnTo>
                  <a:lnTo>
                    <a:pt x="0" y="2114"/>
                  </a:lnTo>
                  <a:lnTo>
                    <a:pt x="110" y="2140"/>
                  </a:lnTo>
                  <a:lnTo>
                    <a:pt x="220" y="2156"/>
                  </a:lnTo>
                  <a:lnTo>
                    <a:pt x="330" y="2165"/>
                  </a:lnTo>
                  <a:lnTo>
                    <a:pt x="440" y="2167"/>
                  </a:lnTo>
                  <a:lnTo>
                    <a:pt x="550" y="2160"/>
                  </a:lnTo>
                  <a:lnTo>
                    <a:pt x="660" y="2145"/>
                  </a:lnTo>
                  <a:lnTo>
                    <a:pt x="766" y="2121"/>
                  </a:lnTo>
                  <a:lnTo>
                    <a:pt x="872" y="2092"/>
                  </a:lnTo>
                  <a:lnTo>
                    <a:pt x="975" y="2054"/>
                  </a:lnTo>
                  <a:lnTo>
                    <a:pt x="1076" y="2010"/>
                  </a:lnTo>
                  <a:lnTo>
                    <a:pt x="1175" y="1957"/>
                  </a:lnTo>
                  <a:lnTo>
                    <a:pt x="1268" y="1896"/>
                  </a:lnTo>
                  <a:lnTo>
                    <a:pt x="1358" y="1828"/>
                  </a:lnTo>
                  <a:lnTo>
                    <a:pt x="1442" y="1753"/>
                  </a:lnTo>
                  <a:lnTo>
                    <a:pt x="1523" y="1673"/>
                  </a:lnTo>
                  <a:lnTo>
                    <a:pt x="1598" y="1585"/>
                  </a:lnTo>
                  <a:lnTo>
                    <a:pt x="1666" y="1489"/>
                  </a:lnTo>
                  <a:lnTo>
                    <a:pt x="1732" y="1381"/>
                  </a:lnTo>
                  <a:lnTo>
                    <a:pt x="1787" y="1270"/>
                  </a:lnTo>
                  <a:lnTo>
                    <a:pt x="1832" y="1156"/>
                  </a:lnTo>
                  <a:lnTo>
                    <a:pt x="1869" y="1041"/>
                  </a:lnTo>
                  <a:lnTo>
                    <a:pt x="1895" y="923"/>
                  </a:lnTo>
                  <a:lnTo>
                    <a:pt x="1911" y="806"/>
                  </a:lnTo>
                  <a:lnTo>
                    <a:pt x="1919" y="687"/>
                  </a:lnTo>
                  <a:lnTo>
                    <a:pt x="1917" y="568"/>
                  </a:lnTo>
                  <a:lnTo>
                    <a:pt x="1906" y="451"/>
                  </a:lnTo>
                  <a:lnTo>
                    <a:pt x="1887" y="335"/>
                  </a:lnTo>
                  <a:lnTo>
                    <a:pt x="1858" y="220"/>
                  </a:lnTo>
                  <a:lnTo>
                    <a:pt x="1820" y="108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63C106C-667C-4EE2-A8DD-11BAE242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651" y="2487613"/>
              <a:ext cx="2363788" cy="2301875"/>
            </a:xfrm>
            <a:custGeom>
              <a:avLst/>
              <a:gdLst>
                <a:gd name="T0" fmla="*/ 924 w 2978"/>
                <a:gd name="T1" fmla="*/ 80 h 2900"/>
                <a:gd name="T2" fmla="*/ 1002 w 2978"/>
                <a:gd name="T3" fmla="*/ 251 h 2900"/>
                <a:gd name="T4" fmla="*/ 1096 w 2978"/>
                <a:gd name="T5" fmla="*/ 430 h 2900"/>
                <a:gd name="T6" fmla="*/ 1204 w 2978"/>
                <a:gd name="T7" fmla="*/ 612 h 2900"/>
                <a:gd name="T8" fmla="*/ 1329 w 2978"/>
                <a:gd name="T9" fmla="*/ 795 h 2900"/>
                <a:gd name="T10" fmla="*/ 1468 w 2978"/>
                <a:gd name="T11" fmla="*/ 974 h 2900"/>
                <a:gd name="T12" fmla="*/ 1627 w 2978"/>
                <a:gd name="T13" fmla="*/ 1147 h 2900"/>
                <a:gd name="T14" fmla="*/ 1803 w 2978"/>
                <a:gd name="T15" fmla="*/ 1308 h 2900"/>
                <a:gd name="T16" fmla="*/ 1998 w 2978"/>
                <a:gd name="T17" fmla="*/ 1452 h 2900"/>
                <a:gd name="T18" fmla="*/ 2212 w 2978"/>
                <a:gd name="T19" fmla="*/ 1577 h 2900"/>
                <a:gd name="T20" fmla="*/ 2445 w 2978"/>
                <a:gd name="T21" fmla="*/ 1680 h 2900"/>
                <a:gd name="T22" fmla="*/ 2701 w 2978"/>
                <a:gd name="T23" fmla="*/ 1755 h 2900"/>
                <a:gd name="T24" fmla="*/ 2978 w 2978"/>
                <a:gd name="T25" fmla="*/ 1797 h 2900"/>
                <a:gd name="T26" fmla="*/ 2897 w 2978"/>
                <a:gd name="T27" fmla="*/ 2013 h 2900"/>
                <a:gd name="T28" fmla="*/ 2786 w 2978"/>
                <a:gd name="T29" fmla="*/ 2216 h 2900"/>
                <a:gd name="T30" fmla="*/ 2644 w 2978"/>
                <a:gd name="T31" fmla="*/ 2400 h 2900"/>
                <a:gd name="T32" fmla="*/ 2478 w 2978"/>
                <a:gd name="T33" fmla="*/ 2559 h 2900"/>
                <a:gd name="T34" fmla="*/ 2283 w 2978"/>
                <a:gd name="T35" fmla="*/ 2694 h 2900"/>
                <a:gd name="T36" fmla="*/ 2065 w 2978"/>
                <a:gd name="T37" fmla="*/ 2799 h 2900"/>
                <a:gd name="T38" fmla="*/ 1827 w 2978"/>
                <a:gd name="T39" fmla="*/ 2868 h 2900"/>
                <a:gd name="T40" fmla="*/ 1587 w 2978"/>
                <a:gd name="T41" fmla="*/ 2900 h 2900"/>
                <a:gd name="T42" fmla="*/ 1349 w 2978"/>
                <a:gd name="T43" fmla="*/ 2890 h 2900"/>
                <a:gd name="T44" fmla="*/ 1118 w 2978"/>
                <a:gd name="T45" fmla="*/ 2846 h 2900"/>
                <a:gd name="T46" fmla="*/ 898 w 2978"/>
                <a:gd name="T47" fmla="*/ 2768 h 2900"/>
                <a:gd name="T48" fmla="*/ 693 w 2978"/>
                <a:gd name="T49" fmla="*/ 2658 h 2900"/>
                <a:gd name="T50" fmla="*/ 506 w 2978"/>
                <a:gd name="T51" fmla="*/ 2515 h 2900"/>
                <a:gd name="T52" fmla="*/ 343 w 2978"/>
                <a:gd name="T53" fmla="*/ 2346 h 2900"/>
                <a:gd name="T54" fmla="*/ 207 w 2978"/>
                <a:gd name="T55" fmla="*/ 2150 h 2900"/>
                <a:gd name="T56" fmla="*/ 101 w 2978"/>
                <a:gd name="T57" fmla="*/ 1932 h 2900"/>
                <a:gd name="T58" fmla="*/ 29 w 2978"/>
                <a:gd name="T59" fmla="*/ 1691 h 2900"/>
                <a:gd name="T60" fmla="*/ 0 w 2978"/>
                <a:gd name="T61" fmla="*/ 1445 h 2900"/>
                <a:gd name="T62" fmla="*/ 9 w 2978"/>
                <a:gd name="T63" fmla="*/ 1203 h 2900"/>
                <a:gd name="T64" fmla="*/ 55 w 2978"/>
                <a:gd name="T65" fmla="*/ 969 h 2900"/>
                <a:gd name="T66" fmla="*/ 137 w 2978"/>
                <a:gd name="T67" fmla="*/ 747 h 2900"/>
                <a:gd name="T68" fmla="*/ 255 w 2978"/>
                <a:gd name="T69" fmla="*/ 540 h 2900"/>
                <a:gd name="T70" fmla="*/ 401 w 2978"/>
                <a:gd name="T71" fmla="*/ 353 h 2900"/>
                <a:gd name="T72" fmla="*/ 575 w 2978"/>
                <a:gd name="T73" fmla="*/ 190 h 2900"/>
                <a:gd name="T74" fmla="*/ 779 w 2978"/>
                <a:gd name="T75" fmla="*/ 57 h 2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78" h="2900">
                  <a:moveTo>
                    <a:pt x="889" y="0"/>
                  </a:moveTo>
                  <a:lnTo>
                    <a:pt x="924" y="80"/>
                  </a:lnTo>
                  <a:lnTo>
                    <a:pt x="960" y="165"/>
                  </a:lnTo>
                  <a:lnTo>
                    <a:pt x="1002" y="251"/>
                  </a:lnTo>
                  <a:lnTo>
                    <a:pt x="1046" y="341"/>
                  </a:lnTo>
                  <a:lnTo>
                    <a:pt x="1096" y="430"/>
                  </a:lnTo>
                  <a:lnTo>
                    <a:pt x="1147" y="520"/>
                  </a:lnTo>
                  <a:lnTo>
                    <a:pt x="1204" y="612"/>
                  </a:lnTo>
                  <a:lnTo>
                    <a:pt x="1264" y="705"/>
                  </a:lnTo>
                  <a:lnTo>
                    <a:pt x="1329" y="795"/>
                  </a:lnTo>
                  <a:lnTo>
                    <a:pt x="1396" y="886"/>
                  </a:lnTo>
                  <a:lnTo>
                    <a:pt x="1468" y="974"/>
                  </a:lnTo>
                  <a:lnTo>
                    <a:pt x="1545" y="1062"/>
                  </a:lnTo>
                  <a:lnTo>
                    <a:pt x="1627" y="1147"/>
                  </a:lnTo>
                  <a:lnTo>
                    <a:pt x="1712" y="1229"/>
                  </a:lnTo>
                  <a:lnTo>
                    <a:pt x="1803" y="1308"/>
                  </a:lnTo>
                  <a:lnTo>
                    <a:pt x="1897" y="1383"/>
                  </a:lnTo>
                  <a:lnTo>
                    <a:pt x="1998" y="1452"/>
                  </a:lnTo>
                  <a:lnTo>
                    <a:pt x="2102" y="1518"/>
                  </a:lnTo>
                  <a:lnTo>
                    <a:pt x="2212" y="1577"/>
                  </a:lnTo>
                  <a:lnTo>
                    <a:pt x="2326" y="1632"/>
                  </a:lnTo>
                  <a:lnTo>
                    <a:pt x="2445" y="1680"/>
                  </a:lnTo>
                  <a:lnTo>
                    <a:pt x="2571" y="1720"/>
                  </a:lnTo>
                  <a:lnTo>
                    <a:pt x="2701" y="1755"/>
                  </a:lnTo>
                  <a:lnTo>
                    <a:pt x="2837" y="1780"/>
                  </a:lnTo>
                  <a:lnTo>
                    <a:pt x="2978" y="1797"/>
                  </a:lnTo>
                  <a:lnTo>
                    <a:pt x="2941" y="1907"/>
                  </a:lnTo>
                  <a:lnTo>
                    <a:pt x="2897" y="2013"/>
                  </a:lnTo>
                  <a:lnTo>
                    <a:pt x="2846" y="2117"/>
                  </a:lnTo>
                  <a:lnTo>
                    <a:pt x="2786" y="2216"/>
                  </a:lnTo>
                  <a:lnTo>
                    <a:pt x="2720" y="2310"/>
                  </a:lnTo>
                  <a:lnTo>
                    <a:pt x="2644" y="2400"/>
                  </a:lnTo>
                  <a:lnTo>
                    <a:pt x="2564" y="2482"/>
                  </a:lnTo>
                  <a:lnTo>
                    <a:pt x="2478" y="2559"/>
                  </a:lnTo>
                  <a:lnTo>
                    <a:pt x="2382" y="2630"/>
                  </a:lnTo>
                  <a:lnTo>
                    <a:pt x="2283" y="2694"/>
                  </a:lnTo>
                  <a:lnTo>
                    <a:pt x="2177" y="2749"/>
                  </a:lnTo>
                  <a:lnTo>
                    <a:pt x="2065" y="2799"/>
                  </a:lnTo>
                  <a:lnTo>
                    <a:pt x="1948" y="2837"/>
                  </a:lnTo>
                  <a:lnTo>
                    <a:pt x="1827" y="2868"/>
                  </a:lnTo>
                  <a:lnTo>
                    <a:pt x="1706" y="2889"/>
                  </a:lnTo>
                  <a:lnTo>
                    <a:pt x="1587" y="2900"/>
                  </a:lnTo>
                  <a:lnTo>
                    <a:pt x="1466" y="2900"/>
                  </a:lnTo>
                  <a:lnTo>
                    <a:pt x="1349" y="2890"/>
                  </a:lnTo>
                  <a:lnTo>
                    <a:pt x="1231" y="2874"/>
                  </a:lnTo>
                  <a:lnTo>
                    <a:pt x="1118" y="2846"/>
                  </a:lnTo>
                  <a:lnTo>
                    <a:pt x="1006" y="2812"/>
                  </a:lnTo>
                  <a:lnTo>
                    <a:pt x="898" y="2768"/>
                  </a:lnTo>
                  <a:lnTo>
                    <a:pt x="793" y="2716"/>
                  </a:lnTo>
                  <a:lnTo>
                    <a:pt x="693" y="2658"/>
                  </a:lnTo>
                  <a:lnTo>
                    <a:pt x="597" y="2590"/>
                  </a:lnTo>
                  <a:lnTo>
                    <a:pt x="506" y="2515"/>
                  </a:lnTo>
                  <a:lnTo>
                    <a:pt x="421" y="2434"/>
                  </a:lnTo>
                  <a:lnTo>
                    <a:pt x="343" y="2346"/>
                  </a:lnTo>
                  <a:lnTo>
                    <a:pt x="271" y="2251"/>
                  </a:lnTo>
                  <a:lnTo>
                    <a:pt x="207" y="2150"/>
                  </a:lnTo>
                  <a:lnTo>
                    <a:pt x="150" y="2044"/>
                  </a:lnTo>
                  <a:lnTo>
                    <a:pt x="101" y="1932"/>
                  </a:lnTo>
                  <a:lnTo>
                    <a:pt x="60" y="1813"/>
                  </a:lnTo>
                  <a:lnTo>
                    <a:pt x="29" y="1691"/>
                  </a:lnTo>
                  <a:lnTo>
                    <a:pt x="9" y="1568"/>
                  </a:lnTo>
                  <a:lnTo>
                    <a:pt x="0" y="1445"/>
                  </a:lnTo>
                  <a:lnTo>
                    <a:pt x="0" y="1324"/>
                  </a:lnTo>
                  <a:lnTo>
                    <a:pt x="9" y="1203"/>
                  </a:lnTo>
                  <a:lnTo>
                    <a:pt x="27" y="1086"/>
                  </a:lnTo>
                  <a:lnTo>
                    <a:pt x="55" y="969"/>
                  </a:lnTo>
                  <a:lnTo>
                    <a:pt x="93" y="857"/>
                  </a:lnTo>
                  <a:lnTo>
                    <a:pt x="137" y="747"/>
                  </a:lnTo>
                  <a:lnTo>
                    <a:pt x="192" y="641"/>
                  </a:lnTo>
                  <a:lnTo>
                    <a:pt x="255" y="540"/>
                  </a:lnTo>
                  <a:lnTo>
                    <a:pt x="324" y="443"/>
                  </a:lnTo>
                  <a:lnTo>
                    <a:pt x="401" y="353"/>
                  </a:lnTo>
                  <a:lnTo>
                    <a:pt x="486" y="269"/>
                  </a:lnTo>
                  <a:lnTo>
                    <a:pt x="575" y="190"/>
                  </a:lnTo>
                  <a:lnTo>
                    <a:pt x="674" y="119"/>
                  </a:lnTo>
                  <a:lnTo>
                    <a:pt x="779" y="5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236F7A4-D53A-4500-BA78-62200535B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1" y="3883025"/>
              <a:ext cx="2297113" cy="1665288"/>
            </a:xfrm>
            <a:custGeom>
              <a:avLst/>
              <a:gdLst>
                <a:gd name="T0" fmla="*/ 2790 w 2896"/>
                <a:gd name="T1" fmla="*/ 106 h 2099"/>
                <a:gd name="T2" fmla="*/ 2859 w 2896"/>
                <a:gd name="T3" fmla="*/ 326 h 2099"/>
                <a:gd name="T4" fmla="*/ 2894 w 2896"/>
                <a:gd name="T5" fmla="*/ 553 h 2099"/>
                <a:gd name="T6" fmla="*/ 2890 w 2896"/>
                <a:gd name="T7" fmla="*/ 785 h 2099"/>
                <a:gd name="T8" fmla="*/ 2850 w 2896"/>
                <a:gd name="T9" fmla="*/ 1014 h 2099"/>
                <a:gd name="T10" fmla="*/ 2773 w 2896"/>
                <a:gd name="T11" fmla="*/ 1240 h 2099"/>
                <a:gd name="T12" fmla="*/ 2654 w 2896"/>
                <a:gd name="T13" fmla="*/ 1452 h 2099"/>
                <a:gd name="T14" fmla="*/ 2509 w 2896"/>
                <a:gd name="T15" fmla="*/ 1639 h 2099"/>
                <a:gd name="T16" fmla="*/ 2341 w 2896"/>
                <a:gd name="T17" fmla="*/ 1793 h 2099"/>
                <a:gd name="T18" fmla="*/ 2152 w 2896"/>
                <a:gd name="T19" fmla="*/ 1917 h 2099"/>
                <a:gd name="T20" fmla="*/ 1948 w 2896"/>
                <a:gd name="T21" fmla="*/ 2011 h 2099"/>
                <a:gd name="T22" fmla="*/ 1734 w 2896"/>
                <a:gd name="T23" fmla="*/ 2071 h 2099"/>
                <a:gd name="T24" fmla="*/ 1514 w 2896"/>
                <a:gd name="T25" fmla="*/ 2099 h 2099"/>
                <a:gd name="T26" fmla="*/ 1290 w 2896"/>
                <a:gd name="T27" fmla="*/ 2091 h 2099"/>
                <a:gd name="T28" fmla="*/ 1069 w 2896"/>
                <a:gd name="T29" fmla="*/ 2049 h 2099"/>
                <a:gd name="T30" fmla="*/ 852 w 2896"/>
                <a:gd name="T31" fmla="*/ 1972 h 2099"/>
                <a:gd name="T32" fmla="*/ 647 w 2896"/>
                <a:gd name="T33" fmla="*/ 1859 h 2099"/>
                <a:gd name="T34" fmla="*/ 458 w 2896"/>
                <a:gd name="T35" fmla="*/ 1710 h 2099"/>
                <a:gd name="T36" fmla="*/ 303 w 2896"/>
                <a:gd name="T37" fmla="*/ 1538 h 2099"/>
                <a:gd name="T38" fmla="*/ 176 w 2896"/>
                <a:gd name="T39" fmla="*/ 1348 h 2099"/>
                <a:gd name="T40" fmla="*/ 85 w 2896"/>
                <a:gd name="T41" fmla="*/ 1141 h 2099"/>
                <a:gd name="T42" fmla="*/ 26 w 2896"/>
                <a:gd name="T43" fmla="*/ 925 h 2099"/>
                <a:gd name="T44" fmla="*/ 0 w 2896"/>
                <a:gd name="T45" fmla="*/ 699 h 2099"/>
                <a:gd name="T46" fmla="*/ 9 w 2896"/>
                <a:gd name="T47" fmla="*/ 474 h 2099"/>
                <a:gd name="T48" fmla="*/ 160 w 2896"/>
                <a:gd name="T49" fmla="*/ 661 h 2099"/>
                <a:gd name="T50" fmla="*/ 336 w 2896"/>
                <a:gd name="T51" fmla="*/ 822 h 2099"/>
                <a:gd name="T52" fmla="*/ 532 w 2896"/>
                <a:gd name="T53" fmla="*/ 952 h 2099"/>
                <a:gd name="T54" fmla="*/ 746 w 2896"/>
                <a:gd name="T55" fmla="*/ 1051 h 2099"/>
                <a:gd name="T56" fmla="*/ 975 w 2896"/>
                <a:gd name="T57" fmla="*/ 1115 h 2099"/>
                <a:gd name="T58" fmla="*/ 1214 w 2896"/>
                <a:gd name="T59" fmla="*/ 1143 h 2099"/>
                <a:gd name="T60" fmla="*/ 1457 w 2896"/>
                <a:gd name="T61" fmla="*/ 1132 h 2099"/>
                <a:gd name="T62" fmla="*/ 1701 w 2896"/>
                <a:gd name="T63" fmla="*/ 1080 h 2099"/>
                <a:gd name="T64" fmla="*/ 1919 w 2896"/>
                <a:gd name="T65" fmla="*/ 998 h 2099"/>
                <a:gd name="T66" fmla="*/ 2117 w 2896"/>
                <a:gd name="T67" fmla="*/ 884 h 2099"/>
                <a:gd name="T68" fmla="*/ 2293 w 2896"/>
                <a:gd name="T69" fmla="*/ 747 h 2099"/>
                <a:gd name="T70" fmla="*/ 2445 w 2896"/>
                <a:gd name="T71" fmla="*/ 586 h 2099"/>
                <a:gd name="T72" fmla="*/ 2573 w 2896"/>
                <a:gd name="T73" fmla="*/ 406 h 2099"/>
                <a:gd name="T74" fmla="*/ 2672 w 2896"/>
                <a:gd name="T75" fmla="*/ 210 h 2099"/>
                <a:gd name="T76" fmla="*/ 2742 w 2896"/>
                <a:gd name="T77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96" h="2099">
                  <a:moveTo>
                    <a:pt x="2742" y="0"/>
                  </a:moveTo>
                  <a:lnTo>
                    <a:pt x="2790" y="106"/>
                  </a:lnTo>
                  <a:lnTo>
                    <a:pt x="2828" y="214"/>
                  </a:lnTo>
                  <a:lnTo>
                    <a:pt x="2859" y="326"/>
                  </a:lnTo>
                  <a:lnTo>
                    <a:pt x="2881" y="439"/>
                  </a:lnTo>
                  <a:lnTo>
                    <a:pt x="2894" y="553"/>
                  </a:lnTo>
                  <a:lnTo>
                    <a:pt x="2896" y="668"/>
                  </a:lnTo>
                  <a:lnTo>
                    <a:pt x="2890" y="785"/>
                  </a:lnTo>
                  <a:lnTo>
                    <a:pt x="2876" y="901"/>
                  </a:lnTo>
                  <a:lnTo>
                    <a:pt x="2850" y="1014"/>
                  </a:lnTo>
                  <a:lnTo>
                    <a:pt x="2817" y="1128"/>
                  </a:lnTo>
                  <a:lnTo>
                    <a:pt x="2773" y="1240"/>
                  </a:lnTo>
                  <a:lnTo>
                    <a:pt x="2718" y="1348"/>
                  </a:lnTo>
                  <a:lnTo>
                    <a:pt x="2654" y="1452"/>
                  </a:lnTo>
                  <a:lnTo>
                    <a:pt x="2584" y="1549"/>
                  </a:lnTo>
                  <a:lnTo>
                    <a:pt x="2509" y="1639"/>
                  </a:lnTo>
                  <a:lnTo>
                    <a:pt x="2427" y="1720"/>
                  </a:lnTo>
                  <a:lnTo>
                    <a:pt x="2341" y="1793"/>
                  </a:lnTo>
                  <a:lnTo>
                    <a:pt x="2247" y="1859"/>
                  </a:lnTo>
                  <a:lnTo>
                    <a:pt x="2152" y="1917"/>
                  </a:lnTo>
                  <a:lnTo>
                    <a:pt x="2051" y="1969"/>
                  </a:lnTo>
                  <a:lnTo>
                    <a:pt x="1948" y="2011"/>
                  </a:lnTo>
                  <a:lnTo>
                    <a:pt x="1842" y="2046"/>
                  </a:lnTo>
                  <a:lnTo>
                    <a:pt x="1734" y="2071"/>
                  </a:lnTo>
                  <a:lnTo>
                    <a:pt x="1624" y="2090"/>
                  </a:lnTo>
                  <a:lnTo>
                    <a:pt x="1514" y="2099"/>
                  </a:lnTo>
                  <a:lnTo>
                    <a:pt x="1402" y="2099"/>
                  </a:lnTo>
                  <a:lnTo>
                    <a:pt x="1290" y="2091"/>
                  </a:lnTo>
                  <a:lnTo>
                    <a:pt x="1179" y="2075"/>
                  </a:lnTo>
                  <a:lnTo>
                    <a:pt x="1069" y="2049"/>
                  </a:lnTo>
                  <a:lnTo>
                    <a:pt x="961" y="2016"/>
                  </a:lnTo>
                  <a:lnTo>
                    <a:pt x="852" y="1972"/>
                  </a:lnTo>
                  <a:lnTo>
                    <a:pt x="748" y="1919"/>
                  </a:lnTo>
                  <a:lnTo>
                    <a:pt x="647" y="1859"/>
                  </a:lnTo>
                  <a:lnTo>
                    <a:pt x="548" y="1787"/>
                  </a:lnTo>
                  <a:lnTo>
                    <a:pt x="458" y="1710"/>
                  </a:lnTo>
                  <a:lnTo>
                    <a:pt x="376" y="1628"/>
                  </a:lnTo>
                  <a:lnTo>
                    <a:pt x="303" y="1538"/>
                  </a:lnTo>
                  <a:lnTo>
                    <a:pt x="235" y="1445"/>
                  </a:lnTo>
                  <a:lnTo>
                    <a:pt x="176" y="1348"/>
                  </a:lnTo>
                  <a:lnTo>
                    <a:pt x="127" y="1245"/>
                  </a:lnTo>
                  <a:lnTo>
                    <a:pt x="85" y="1141"/>
                  </a:lnTo>
                  <a:lnTo>
                    <a:pt x="50" y="1033"/>
                  </a:lnTo>
                  <a:lnTo>
                    <a:pt x="26" y="925"/>
                  </a:lnTo>
                  <a:lnTo>
                    <a:pt x="8" y="813"/>
                  </a:lnTo>
                  <a:lnTo>
                    <a:pt x="0" y="699"/>
                  </a:lnTo>
                  <a:lnTo>
                    <a:pt x="0" y="586"/>
                  </a:lnTo>
                  <a:lnTo>
                    <a:pt x="9" y="474"/>
                  </a:lnTo>
                  <a:lnTo>
                    <a:pt x="81" y="571"/>
                  </a:lnTo>
                  <a:lnTo>
                    <a:pt x="160" y="661"/>
                  </a:lnTo>
                  <a:lnTo>
                    <a:pt x="244" y="745"/>
                  </a:lnTo>
                  <a:lnTo>
                    <a:pt x="336" y="822"/>
                  </a:lnTo>
                  <a:lnTo>
                    <a:pt x="431" y="890"/>
                  </a:lnTo>
                  <a:lnTo>
                    <a:pt x="532" y="952"/>
                  </a:lnTo>
                  <a:lnTo>
                    <a:pt x="638" y="1005"/>
                  </a:lnTo>
                  <a:lnTo>
                    <a:pt x="746" y="1051"/>
                  </a:lnTo>
                  <a:lnTo>
                    <a:pt x="860" y="1088"/>
                  </a:lnTo>
                  <a:lnTo>
                    <a:pt x="975" y="1115"/>
                  </a:lnTo>
                  <a:lnTo>
                    <a:pt x="1093" y="1133"/>
                  </a:lnTo>
                  <a:lnTo>
                    <a:pt x="1214" y="1143"/>
                  </a:lnTo>
                  <a:lnTo>
                    <a:pt x="1334" y="1143"/>
                  </a:lnTo>
                  <a:lnTo>
                    <a:pt x="1457" y="1132"/>
                  </a:lnTo>
                  <a:lnTo>
                    <a:pt x="1580" y="1111"/>
                  </a:lnTo>
                  <a:lnTo>
                    <a:pt x="1701" y="1080"/>
                  </a:lnTo>
                  <a:lnTo>
                    <a:pt x="1813" y="1044"/>
                  </a:lnTo>
                  <a:lnTo>
                    <a:pt x="1919" y="998"/>
                  </a:lnTo>
                  <a:lnTo>
                    <a:pt x="2022" y="945"/>
                  </a:lnTo>
                  <a:lnTo>
                    <a:pt x="2117" y="884"/>
                  </a:lnTo>
                  <a:lnTo>
                    <a:pt x="2209" y="818"/>
                  </a:lnTo>
                  <a:lnTo>
                    <a:pt x="2293" y="747"/>
                  </a:lnTo>
                  <a:lnTo>
                    <a:pt x="2374" y="670"/>
                  </a:lnTo>
                  <a:lnTo>
                    <a:pt x="2445" y="586"/>
                  </a:lnTo>
                  <a:lnTo>
                    <a:pt x="2513" y="498"/>
                  </a:lnTo>
                  <a:lnTo>
                    <a:pt x="2573" y="406"/>
                  </a:lnTo>
                  <a:lnTo>
                    <a:pt x="2627" y="309"/>
                  </a:lnTo>
                  <a:lnTo>
                    <a:pt x="2672" y="210"/>
                  </a:lnTo>
                  <a:lnTo>
                    <a:pt x="2711" y="10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66093F-58A9-4968-8761-A618D0541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1662113"/>
              <a:ext cx="1811338" cy="2409825"/>
            </a:xfrm>
            <a:custGeom>
              <a:avLst/>
              <a:gdLst>
                <a:gd name="T0" fmla="*/ 1583 w 2281"/>
                <a:gd name="T1" fmla="*/ 0 h 3036"/>
                <a:gd name="T2" fmla="*/ 1812 w 2281"/>
                <a:gd name="T3" fmla="*/ 28 h 3036"/>
                <a:gd name="T4" fmla="*/ 1719 w 2281"/>
                <a:gd name="T5" fmla="*/ 138 h 3036"/>
                <a:gd name="T6" fmla="*/ 1638 w 2281"/>
                <a:gd name="T7" fmla="*/ 266 h 3036"/>
                <a:gd name="T8" fmla="*/ 1574 w 2281"/>
                <a:gd name="T9" fmla="*/ 409 h 3036"/>
                <a:gd name="T10" fmla="*/ 1528 w 2281"/>
                <a:gd name="T11" fmla="*/ 572 h 3036"/>
                <a:gd name="T12" fmla="*/ 1504 w 2281"/>
                <a:gd name="T13" fmla="*/ 753 h 3036"/>
                <a:gd name="T14" fmla="*/ 1506 w 2281"/>
                <a:gd name="T15" fmla="*/ 955 h 3036"/>
                <a:gd name="T16" fmla="*/ 1541 w 2281"/>
                <a:gd name="T17" fmla="*/ 1270 h 3036"/>
                <a:gd name="T18" fmla="*/ 1592 w 2281"/>
                <a:gd name="T19" fmla="*/ 1552 h 3036"/>
                <a:gd name="T20" fmla="*/ 1658 w 2281"/>
                <a:gd name="T21" fmla="*/ 1801 h 3036"/>
                <a:gd name="T22" fmla="*/ 1735 w 2281"/>
                <a:gd name="T23" fmla="*/ 2021 h 3036"/>
                <a:gd name="T24" fmla="*/ 1816 w 2281"/>
                <a:gd name="T25" fmla="*/ 2210 h 3036"/>
                <a:gd name="T26" fmla="*/ 1900 w 2281"/>
                <a:gd name="T27" fmla="*/ 2371 h 3036"/>
                <a:gd name="T28" fmla="*/ 1981 w 2281"/>
                <a:gd name="T29" fmla="*/ 2503 h 3036"/>
                <a:gd name="T30" fmla="*/ 2058 w 2281"/>
                <a:gd name="T31" fmla="*/ 2609 h 3036"/>
                <a:gd name="T32" fmla="*/ 2124 w 2281"/>
                <a:gd name="T33" fmla="*/ 2689 h 3036"/>
                <a:gd name="T34" fmla="*/ 2175 w 2281"/>
                <a:gd name="T35" fmla="*/ 2746 h 3036"/>
                <a:gd name="T36" fmla="*/ 2210 w 2281"/>
                <a:gd name="T37" fmla="*/ 2777 h 3036"/>
                <a:gd name="T38" fmla="*/ 2221 w 2281"/>
                <a:gd name="T39" fmla="*/ 2788 h 3036"/>
                <a:gd name="T40" fmla="*/ 2168 w 2281"/>
                <a:gd name="T41" fmla="*/ 2889 h 3036"/>
                <a:gd name="T42" fmla="*/ 1930 w 2281"/>
                <a:gd name="T43" fmla="*/ 2977 h 3036"/>
                <a:gd name="T44" fmla="*/ 1678 w 2281"/>
                <a:gd name="T45" fmla="*/ 3027 h 3036"/>
                <a:gd name="T46" fmla="*/ 1422 w 2281"/>
                <a:gd name="T47" fmla="*/ 3032 h 3036"/>
                <a:gd name="T48" fmla="*/ 1163 w 2281"/>
                <a:gd name="T49" fmla="*/ 2994 h 3036"/>
                <a:gd name="T50" fmla="*/ 907 w 2281"/>
                <a:gd name="T51" fmla="*/ 2907 h 3036"/>
                <a:gd name="T52" fmla="*/ 700 w 2281"/>
                <a:gd name="T53" fmla="*/ 2798 h 3036"/>
                <a:gd name="T54" fmla="*/ 516 w 2281"/>
                <a:gd name="T55" fmla="*/ 2658 h 3036"/>
                <a:gd name="T56" fmla="*/ 357 w 2281"/>
                <a:gd name="T57" fmla="*/ 2499 h 3036"/>
                <a:gd name="T58" fmla="*/ 227 w 2281"/>
                <a:gd name="T59" fmla="*/ 2318 h 3036"/>
                <a:gd name="T60" fmla="*/ 124 w 2281"/>
                <a:gd name="T61" fmla="*/ 2122 h 3036"/>
                <a:gd name="T62" fmla="*/ 51 w 2281"/>
                <a:gd name="T63" fmla="*/ 1911 h 3036"/>
                <a:gd name="T64" fmla="*/ 9 w 2281"/>
                <a:gd name="T65" fmla="*/ 1693 h 3036"/>
                <a:gd name="T66" fmla="*/ 0 w 2281"/>
                <a:gd name="T67" fmla="*/ 1469 h 3036"/>
                <a:gd name="T68" fmla="*/ 23 w 2281"/>
                <a:gd name="T69" fmla="*/ 1242 h 3036"/>
                <a:gd name="T70" fmla="*/ 82 w 2281"/>
                <a:gd name="T71" fmla="*/ 1019 h 3036"/>
                <a:gd name="T72" fmla="*/ 179 w 2281"/>
                <a:gd name="T73" fmla="*/ 801 h 3036"/>
                <a:gd name="T74" fmla="*/ 304 w 2281"/>
                <a:gd name="T75" fmla="*/ 603 h 3036"/>
                <a:gd name="T76" fmla="*/ 456 w 2281"/>
                <a:gd name="T77" fmla="*/ 431 h 3036"/>
                <a:gd name="T78" fmla="*/ 630 w 2281"/>
                <a:gd name="T79" fmla="*/ 284 h 3036"/>
                <a:gd name="T80" fmla="*/ 823 w 2281"/>
                <a:gd name="T81" fmla="*/ 167 h 3036"/>
                <a:gd name="T82" fmla="*/ 1028 w 2281"/>
                <a:gd name="T83" fmla="*/ 81 h 3036"/>
                <a:gd name="T84" fmla="*/ 1246 w 2281"/>
                <a:gd name="T85" fmla="*/ 24 h 3036"/>
                <a:gd name="T86" fmla="*/ 1470 w 2281"/>
                <a:gd name="T87" fmla="*/ 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81" h="3036">
                  <a:moveTo>
                    <a:pt x="1470" y="0"/>
                  </a:moveTo>
                  <a:lnTo>
                    <a:pt x="1583" y="0"/>
                  </a:lnTo>
                  <a:lnTo>
                    <a:pt x="1699" y="10"/>
                  </a:lnTo>
                  <a:lnTo>
                    <a:pt x="1812" y="28"/>
                  </a:lnTo>
                  <a:lnTo>
                    <a:pt x="1763" y="81"/>
                  </a:lnTo>
                  <a:lnTo>
                    <a:pt x="1719" y="138"/>
                  </a:lnTo>
                  <a:lnTo>
                    <a:pt x="1677" y="200"/>
                  </a:lnTo>
                  <a:lnTo>
                    <a:pt x="1638" y="266"/>
                  </a:lnTo>
                  <a:lnTo>
                    <a:pt x="1603" y="336"/>
                  </a:lnTo>
                  <a:lnTo>
                    <a:pt x="1574" y="409"/>
                  </a:lnTo>
                  <a:lnTo>
                    <a:pt x="1548" y="488"/>
                  </a:lnTo>
                  <a:lnTo>
                    <a:pt x="1528" y="572"/>
                  </a:lnTo>
                  <a:lnTo>
                    <a:pt x="1513" y="660"/>
                  </a:lnTo>
                  <a:lnTo>
                    <a:pt x="1504" y="753"/>
                  </a:lnTo>
                  <a:lnTo>
                    <a:pt x="1502" y="852"/>
                  </a:lnTo>
                  <a:lnTo>
                    <a:pt x="1506" y="955"/>
                  </a:lnTo>
                  <a:lnTo>
                    <a:pt x="1521" y="1118"/>
                  </a:lnTo>
                  <a:lnTo>
                    <a:pt x="1541" y="1270"/>
                  </a:lnTo>
                  <a:lnTo>
                    <a:pt x="1565" y="1415"/>
                  </a:lnTo>
                  <a:lnTo>
                    <a:pt x="1592" y="1552"/>
                  </a:lnTo>
                  <a:lnTo>
                    <a:pt x="1623" y="1680"/>
                  </a:lnTo>
                  <a:lnTo>
                    <a:pt x="1658" y="1801"/>
                  </a:lnTo>
                  <a:lnTo>
                    <a:pt x="1695" y="1915"/>
                  </a:lnTo>
                  <a:lnTo>
                    <a:pt x="1735" y="2021"/>
                  </a:lnTo>
                  <a:lnTo>
                    <a:pt x="1776" y="2118"/>
                  </a:lnTo>
                  <a:lnTo>
                    <a:pt x="1816" y="2210"/>
                  </a:lnTo>
                  <a:lnTo>
                    <a:pt x="1858" y="2294"/>
                  </a:lnTo>
                  <a:lnTo>
                    <a:pt x="1900" y="2371"/>
                  </a:lnTo>
                  <a:lnTo>
                    <a:pt x="1941" y="2440"/>
                  </a:lnTo>
                  <a:lnTo>
                    <a:pt x="1981" y="2503"/>
                  </a:lnTo>
                  <a:lnTo>
                    <a:pt x="2021" y="2559"/>
                  </a:lnTo>
                  <a:lnTo>
                    <a:pt x="2058" y="2609"/>
                  </a:lnTo>
                  <a:lnTo>
                    <a:pt x="2093" y="2653"/>
                  </a:lnTo>
                  <a:lnTo>
                    <a:pt x="2124" y="2689"/>
                  </a:lnTo>
                  <a:lnTo>
                    <a:pt x="2151" y="2721"/>
                  </a:lnTo>
                  <a:lnTo>
                    <a:pt x="2175" y="2746"/>
                  </a:lnTo>
                  <a:lnTo>
                    <a:pt x="2195" y="2765"/>
                  </a:lnTo>
                  <a:lnTo>
                    <a:pt x="2210" y="2777"/>
                  </a:lnTo>
                  <a:lnTo>
                    <a:pt x="2219" y="2787"/>
                  </a:lnTo>
                  <a:lnTo>
                    <a:pt x="2221" y="2788"/>
                  </a:lnTo>
                  <a:lnTo>
                    <a:pt x="2281" y="2829"/>
                  </a:lnTo>
                  <a:lnTo>
                    <a:pt x="2168" y="2889"/>
                  </a:lnTo>
                  <a:lnTo>
                    <a:pt x="2050" y="2939"/>
                  </a:lnTo>
                  <a:lnTo>
                    <a:pt x="1930" y="2977"/>
                  </a:lnTo>
                  <a:lnTo>
                    <a:pt x="1805" y="3008"/>
                  </a:lnTo>
                  <a:lnTo>
                    <a:pt x="1678" y="3027"/>
                  </a:lnTo>
                  <a:lnTo>
                    <a:pt x="1552" y="3036"/>
                  </a:lnTo>
                  <a:lnTo>
                    <a:pt x="1422" y="3032"/>
                  </a:lnTo>
                  <a:lnTo>
                    <a:pt x="1292" y="3019"/>
                  </a:lnTo>
                  <a:lnTo>
                    <a:pt x="1163" y="2994"/>
                  </a:lnTo>
                  <a:lnTo>
                    <a:pt x="1035" y="2957"/>
                  </a:lnTo>
                  <a:lnTo>
                    <a:pt x="907" y="2907"/>
                  </a:lnTo>
                  <a:lnTo>
                    <a:pt x="801" y="2856"/>
                  </a:lnTo>
                  <a:lnTo>
                    <a:pt x="700" y="2798"/>
                  </a:lnTo>
                  <a:lnTo>
                    <a:pt x="604" y="2732"/>
                  </a:lnTo>
                  <a:lnTo>
                    <a:pt x="516" y="2658"/>
                  </a:lnTo>
                  <a:lnTo>
                    <a:pt x="434" y="2581"/>
                  </a:lnTo>
                  <a:lnTo>
                    <a:pt x="357" y="2499"/>
                  </a:lnTo>
                  <a:lnTo>
                    <a:pt x="289" y="2409"/>
                  </a:lnTo>
                  <a:lnTo>
                    <a:pt x="227" y="2318"/>
                  </a:lnTo>
                  <a:lnTo>
                    <a:pt x="172" y="2221"/>
                  </a:lnTo>
                  <a:lnTo>
                    <a:pt x="124" y="2122"/>
                  </a:lnTo>
                  <a:lnTo>
                    <a:pt x="84" y="2017"/>
                  </a:lnTo>
                  <a:lnTo>
                    <a:pt x="51" y="1911"/>
                  </a:lnTo>
                  <a:lnTo>
                    <a:pt x="25" y="1803"/>
                  </a:lnTo>
                  <a:lnTo>
                    <a:pt x="9" y="1693"/>
                  </a:lnTo>
                  <a:lnTo>
                    <a:pt x="0" y="1581"/>
                  </a:lnTo>
                  <a:lnTo>
                    <a:pt x="0" y="1469"/>
                  </a:lnTo>
                  <a:lnTo>
                    <a:pt x="7" y="1356"/>
                  </a:lnTo>
                  <a:lnTo>
                    <a:pt x="23" y="1242"/>
                  </a:lnTo>
                  <a:lnTo>
                    <a:pt x="49" y="1131"/>
                  </a:lnTo>
                  <a:lnTo>
                    <a:pt x="82" y="1019"/>
                  </a:lnTo>
                  <a:lnTo>
                    <a:pt x="126" y="907"/>
                  </a:lnTo>
                  <a:lnTo>
                    <a:pt x="179" y="801"/>
                  </a:lnTo>
                  <a:lnTo>
                    <a:pt x="238" y="698"/>
                  </a:lnTo>
                  <a:lnTo>
                    <a:pt x="304" y="603"/>
                  </a:lnTo>
                  <a:lnTo>
                    <a:pt x="377" y="513"/>
                  </a:lnTo>
                  <a:lnTo>
                    <a:pt x="456" y="431"/>
                  </a:lnTo>
                  <a:lnTo>
                    <a:pt x="540" y="354"/>
                  </a:lnTo>
                  <a:lnTo>
                    <a:pt x="630" y="284"/>
                  </a:lnTo>
                  <a:lnTo>
                    <a:pt x="724" y="222"/>
                  </a:lnTo>
                  <a:lnTo>
                    <a:pt x="823" y="167"/>
                  </a:lnTo>
                  <a:lnTo>
                    <a:pt x="923" y="119"/>
                  </a:lnTo>
                  <a:lnTo>
                    <a:pt x="1028" y="81"/>
                  </a:lnTo>
                  <a:lnTo>
                    <a:pt x="1136" y="48"/>
                  </a:lnTo>
                  <a:lnTo>
                    <a:pt x="1246" y="24"/>
                  </a:lnTo>
                  <a:lnTo>
                    <a:pt x="1358" y="8"/>
                  </a:lnTo>
                  <a:lnTo>
                    <a:pt x="147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D084BF8-BC23-4B69-BB5E-488B3A948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638" y="1381125"/>
              <a:ext cx="1966913" cy="2411413"/>
            </a:xfrm>
            <a:custGeom>
              <a:avLst/>
              <a:gdLst>
                <a:gd name="T0" fmla="*/ 1622 w 2478"/>
                <a:gd name="T1" fmla="*/ 3 h 3037"/>
                <a:gd name="T2" fmla="*/ 1853 w 2478"/>
                <a:gd name="T3" fmla="*/ 38 h 3037"/>
                <a:gd name="T4" fmla="*/ 2075 w 2478"/>
                <a:gd name="T5" fmla="*/ 106 h 3037"/>
                <a:gd name="T6" fmla="*/ 2286 w 2478"/>
                <a:gd name="T7" fmla="*/ 209 h 3037"/>
                <a:gd name="T8" fmla="*/ 2478 w 2478"/>
                <a:gd name="T9" fmla="*/ 342 h 3037"/>
                <a:gd name="T10" fmla="*/ 2240 w 2478"/>
                <a:gd name="T11" fmla="*/ 366 h 3037"/>
                <a:gd name="T12" fmla="*/ 2011 w 2478"/>
                <a:gd name="T13" fmla="*/ 425 h 3037"/>
                <a:gd name="T14" fmla="*/ 1796 w 2478"/>
                <a:gd name="T15" fmla="*/ 520 h 3037"/>
                <a:gd name="T16" fmla="*/ 1600 w 2478"/>
                <a:gd name="T17" fmla="*/ 645 h 3037"/>
                <a:gd name="T18" fmla="*/ 1423 w 2478"/>
                <a:gd name="T19" fmla="*/ 798 h 3037"/>
                <a:gd name="T20" fmla="*/ 1272 w 2478"/>
                <a:gd name="T21" fmla="*/ 980 h 3037"/>
                <a:gd name="T22" fmla="*/ 1149 w 2478"/>
                <a:gd name="T23" fmla="*/ 1185 h 3037"/>
                <a:gd name="T24" fmla="*/ 1060 w 2478"/>
                <a:gd name="T25" fmla="*/ 1412 h 3037"/>
                <a:gd name="T26" fmla="*/ 1005 w 2478"/>
                <a:gd name="T27" fmla="*/ 1656 h 3037"/>
                <a:gd name="T28" fmla="*/ 992 w 2478"/>
                <a:gd name="T29" fmla="*/ 1901 h 3037"/>
                <a:gd name="T30" fmla="*/ 1018 w 2478"/>
                <a:gd name="T31" fmla="*/ 2141 h 3037"/>
                <a:gd name="T32" fmla="*/ 1080 w 2478"/>
                <a:gd name="T33" fmla="*/ 2370 h 3037"/>
                <a:gd name="T34" fmla="*/ 1177 w 2478"/>
                <a:gd name="T35" fmla="*/ 2585 h 3037"/>
                <a:gd name="T36" fmla="*/ 1305 w 2478"/>
                <a:gd name="T37" fmla="*/ 2782 h 3037"/>
                <a:gd name="T38" fmla="*/ 1461 w 2478"/>
                <a:gd name="T39" fmla="*/ 2958 h 3037"/>
                <a:gd name="T40" fmla="*/ 1439 w 2478"/>
                <a:gd name="T41" fmla="*/ 3035 h 3037"/>
                <a:gd name="T42" fmla="*/ 1221 w 2478"/>
                <a:gd name="T43" fmla="*/ 3006 h 3037"/>
                <a:gd name="T44" fmla="*/ 1008 w 2478"/>
                <a:gd name="T45" fmla="*/ 2947 h 3037"/>
                <a:gd name="T46" fmla="*/ 807 w 2478"/>
                <a:gd name="T47" fmla="*/ 2859 h 3037"/>
                <a:gd name="T48" fmla="*/ 618 w 2478"/>
                <a:gd name="T49" fmla="*/ 2742 h 3037"/>
                <a:gd name="T50" fmla="*/ 448 w 2478"/>
                <a:gd name="T51" fmla="*/ 2595 h 3037"/>
                <a:gd name="T52" fmla="*/ 299 w 2478"/>
                <a:gd name="T53" fmla="*/ 2423 h 3037"/>
                <a:gd name="T54" fmla="*/ 174 w 2478"/>
                <a:gd name="T55" fmla="*/ 2225 h 3037"/>
                <a:gd name="T56" fmla="*/ 81 w 2478"/>
                <a:gd name="T57" fmla="*/ 2009 h 3037"/>
                <a:gd name="T58" fmla="*/ 22 w 2478"/>
                <a:gd name="T59" fmla="*/ 1786 h 3037"/>
                <a:gd name="T60" fmla="*/ 0 w 2478"/>
                <a:gd name="T61" fmla="*/ 1562 h 3037"/>
                <a:gd name="T62" fmla="*/ 10 w 2478"/>
                <a:gd name="T63" fmla="*/ 1339 h 3037"/>
                <a:gd name="T64" fmla="*/ 52 w 2478"/>
                <a:gd name="T65" fmla="*/ 1121 h 3037"/>
                <a:gd name="T66" fmla="*/ 127 w 2478"/>
                <a:gd name="T67" fmla="*/ 912 h 3037"/>
                <a:gd name="T68" fmla="*/ 229 w 2478"/>
                <a:gd name="T69" fmla="*/ 714 h 3037"/>
                <a:gd name="T70" fmla="*/ 361 w 2478"/>
                <a:gd name="T71" fmla="*/ 535 h 3037"/>
                <a:gd name="T72" fmla="*/ 523 w 2478"/>
                <a:gd name="T73" fmla="*/ 372 h 3037"/>
                <a:gd name="T74" fmla="*/ 708 w 2478"/>
                <a:gd name="T75" fmla="*/ 234 h 3037"/>
                <a:gd name="T76" fmla="*/ 924 w 2478"/>
                <a:gd name="T77" fmla="*/ 121 h 3037"/>
                <a:gd name="T78" fmla="*/ 1153 w 2478"/>
                <a:gd name="T79" fmla="*/ 44 h 3037"/>
                <a:gd name="T80" fmla="*/ 1388 w 2478"/>
                <a:gd name="T81" fmla="*/ 5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8" h="3037">
                  <a:moveTo>
                    <a:pt x="1507" y="0"/>
                  </a:moveTo>
                  <a:lnTo>
                    <a:pt x="1622" y="3"/>
                  </a:lnTo>
                  <a:lnTo>
                    <a:pt x="1740" y="16"/>
                  </a:lnTo>
                  <a:lnTo>
                    <a:pt x="1853" y="38"/>
                  </a:lnTo>
                  <a:lnTo>
                    <a:pt x="1965" y="68"/>
                  </a:lnTo>
                  <a:lnTo>
                    <a:pt x="2075" y="106"/>
                  </a:lnTo>
                  <a:lnTo>
                    <a:pt x="2181" y="154"/>
                  </a:lnTo>
                  <a:lnTo>
                    <a:pt x="2286" y="209"/>
                  </a:lnTo>
                  <a:lnTo>
                    <a:pt x="2385" y="271"/>
                  </a:lnTo>
                  <a:lnTo>
                    <a:pt x="2478" y="342"/>
                  </a:lnTo>
                  <a:lnTo>
                    <a:pt x="2357" y="348"/>
                  </a:lnTo>
                  <a:lnTo>
                    <a:pt x="2240" y="366"/>
                  </a:lnTo>
                  <a:lnTo>
                    <a:pt x="2124" y="392"/>
                  </a:lnTo>
                  <a:lnTo>
                    <a:pt x="2011" y="425"/>
                  </a:lnTo>
                  <a:lnTo>
                    <a:pt x="1903" y="469"/>
                  </a:lnTo>
                  <a:lnTo>
                    <a:pt x="1796" y="520"/>
                  </a:lnTo>
                  <a:lnTo>
                    <a:pt x="1696" y="579"/>
                  </a:lnTo>
                  <a:lnTo>
                    <a:pt x="1600" y="645"/>
                  </a:lnTo>
                  <a:lnTo>
                    <a:pt x="1509" y="718"/>
                  </a:lnTo>
                  <a:lnTo>
                    <a:pt x="1423" y="798"/>
                  </a:lnTo>
                  <a:lnTo>
                    <a:pt x="1344" y="886"/>
                  </a:lnTo>
                  <a:lnTo>
                    <a:pt x="1272" y="980"/>
                  </a:lnTo>
                  <a:lnTo>
                    <a:pt x="1206" y="1079"/>
                  </a:lnTo>
                  <a:lnTo>
                    <a:pt x="1149" y="1185"/>
                  </a:lnTo>
                  <a:lnTo>
                    <a:pt x="1100" y="1297"/>
                  </a:lnTo>
                  <a:lnTo>
                    <a:pt x="1060" y="1412"/>
                  </a:lnTo>
                  <a:lnTo>
                    <a:pt x="1027" y="1533"/>
                  </a:lnTo>
                  <a:lnTo>
                    <a:pt x="1005" y="1656"/>
                  </a:lnTo>
                  <a:lnTo>
                    <a:pt x="994" y="1780"/>
                  </a:lnTo>
                  <a:lnTo>
                    <a:pt x="992" y="1901"/>
                  </a:lnTo>
                  <a:lnTo>
                    <a:pt x="999" y="2022"/>
                  </a:lnTo>
                  <a:lnTo>
                    <a:pt x="1018" y="2141"/>
                  </a:lnTo>
                  <a:lnTo>
                    <a:pt x="1045" y="2257"/>
                  </a:lnTo>
                  <a:lnTo>
                    <a:pt x="1080" y="2370"/>
                  </a:lnTo>
                  <a:lnTo>
                    <a:pt x="1124" y="2480"/>
                  </a:lnTo>
                  <a:lnTo>
                    <a:pt x="1177" y="2585"/>
                  </a:lnTo>
                  <a:lnTo>
                    <a:pt x="1237" y="2685"/>
                  </a:lnTo>
                  <a:lnTo>
                    <a:pt x="1305" y="2782"/>
                  </a:lnTo>
                  <a:lnTo>
                    <a:pt x="1380" y="2872"/>
                  </a:lnTo>
                  <a:lnTo>
                    <a:pt x="1461" y="2958"/>
                  </a:lnTo>
                  <a:lnTo>
                    <a:pt x="1551" y="3037"/>
                  </a:lnTo>
                  <a:lnTo>
                    <a:pt x="1439" y="3035"/>
                  </a:lnTo>
                  <a:lnTo>
                    <a:pt x="1329" y="3024"/>
                  </a:lnTo>
                  <a:lnTo>
                    <a:pt x="1221" y="3006"/>
                  </a:lnTo>
                  <a:lnTo>
                    <a:pt x="1113" y="2982"/>
                  </a:lnTo>
                  <a:lnTo>
                    <a:pt x="1008" y="2947"/>
                  </a:lnTo>
                  <a:lnTo>
                    <a:pt x="906" y="2907"/>
                  </a:lnTo>
                  <a:lnTo>
                    <a:pt x="807" y="2859"/>
                  </a:lnTo>
                  <a:lnTo>
                    <a:pt x="710" y="2804"/>
                  </a:lnTo>
                  <a:lnTo>
                    <a:pt x="618" y="2742"/>
                  </a:lnTo>
                  <a:lnTo>
                    <a:pt x="530" y="2672"/>
                  </a:lnTo>
                  <a:lnTo>
                    <a:pt x="448" y="2595"/>
                  </a:lnTo>
                  <a:lnTo>
                    <a:pt x="371" y="2513"/>
                  </a:lnTo>
                  <a:lnTo>
                    <a:pt x="299" y="2423"/>
                  </a:lnTo>
                  <a:lnTo>
                    <a:pt x="233" y="2326"/>
                  </a:lnTo>
                  <a:lnTo>
                    <a:pt x="174" y="2225"/>
                  </a:lnTo>
                  <a:lnTo>
                    <a:pt x="123" y="2117"/>
                  </a:lnTo>
                  <a:lnTo>
                    <a:pt x="81" y="2009"/>
                  </a:lnTo>
                  <a:lnTo>
                    <a:pt x="48" y="1898"/>
                  </a:lnTo>
                  <a:lnTo>
                    <a:pt x="22" y="1786"/>
                  </a:lnTo>
                  <a:lnTo>
                    <a:pt x="8" y="1674"/>
                  </a:lnTo>
                  <a:lnTo>
                    <a:pt x="0" y="1562"/>
                  </a:lnTo>
                  <a:lnTo>
                    <a:pt x="0" y="1451"/>
                  </a:lnTo>
                  <a:lnTo>
                    <a:pt x="10" y="1339"/>
                  </a:lnTo>
                  <a:lnTo>
                    <a:pt x="28" y="1229"/>
                  </a:lnTo>
                  <a:lnTo>
                    <a:pt x="52" y="1121"/>
                  </a:lnTo>
                  <a:lnTo>
                    <a:pt x="85" y="1015"/>
                  </a:lnTo>
                  <a:lnTo>
                    <a:pt x="127" y="912"/>
                  </a:lnTo>
                  <a:lnTo>
                    <a:pt x="174" y="811"/>
                  </a:lnTo>
                  <a:lnTo>
                    <a:pt x="229" y="714"/>
                  </a:lnTo>
                  <a:lnTo>
                    <a:pt x="292" y="623"/>
                  </a:lnTo>
                  <a:lnTo>
                    <a:pt x="361" y="535"/>
                  </a:lnTo>
                  <a:lnTo>
                    <a:pt x="438" y="450"/>
                  </a:lnTo>
                  <a:lnTo>
                    <a:pt x="523" y="372"/>
                  </a:lnTo>
                  <a:lnTo>
                    <a:pt x="612" y="300"/>
                  </a:lnTo>
                  <a:lnTo>
                    <a:pt x="708" y="234"/>
                  </a:lnTo>
                  <a:lnTo>
                    <a:pt x="812" y="176"/>
                  </a:lnTo>
                  <a:lnTo>
                    <a:pt x="924" y="121"/>
                  </a:lnTo>
                  <a:lnTo>
                    <a:pt x="1038" y="79"/>
                  </a:lnTo>
                  <a:lnTo>
                    <a:pt x="1153" y="44"/>
                  </a:lnTo>
                  <a:lnTo>
                    <a:pt x="1270" y="20"/>
                  </a:lnTo>
                  <a:lnTo>
                    <a:pt x="1388" y="5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B07B1A7-94D6-4958-91C1-3D040FA2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8076" y="1439863"/>
              <a:ext cx="1814513" cy="2292350"/>
            </a:xfrm>
            <a:custGeom>
              <a:avLst/>
              <a:gdLst>
                <a:gd name="T0" fmla="*/ 1617 w 2287"/>
                <a:gd name="T1" fmla="*/ 11 h 2887"/>
                <a:gd name="T2" fmla="*/ 1855 w 2287"/>
                <a:gd name="T3" fmla="*/ 61 h 2887"/>
                <a:gd name="T4" fmla="*/ 2080 w 2287"/>
                <a:gd name="T5" fmla="*/ 148 h 2887"/>
                <a:gd name="T6" fmla="*/ 2287 w 2287"/>
                <a:gd name="T7" fmla="*/ 273 h 2887"/>
                <a:gd name="T8" fmla="*/ 2053 w 2287"/>
                <a:gd name="T9" fmla="*/ 310 h 2887"/>
                <a:gd name="T10" fmla="*/ 1829 w 2287"/>
                <a:gd name="T11" fmla="*/ 385 h 2887"/>
                <a:gd name="T12" fmla="*/ 1620 w 2287"/>
                <a:gd name="T13" fmla="*/ 491 h 2887"/>
                <a:gd name="T14" fmla="*/ 1432 w 2287"/>
                <a:gd name="T15" fmla="*/ 628 h 2887"/>
                <a:gd name="T16" fmla="*/ 1265 w 2287"/>
                <a:gd name="T17" fmla="*/ 795 h 2887"/>
                <a:gd name="T18" fmla="*/ 1125 w 2287"/>
                <a:gd name="T19" fmla="*/ 989 h 2887"/>
                <a:gd name="T20" fmla="*/ 1017 w 2287"/>
                <a:gd name="T21" fmla="*/ 1205 h 2887"/>
                <a:gd name="T22" fmla="*/ 946 w 2287"/>
                <a:gd name="T23" fmla="*/ 1442 h 2887"/>
                <a:gd name="T24" fmla="*/ 911 w 2287"/>
                <a:gd name="T25" fmla="*/ 1695 h 2887"/>
                <a:gd name="T26" fmla="*/ 920 w 2287"/>
                <a:gd name="T27" fmla="*/ 1944 h 2887"/>
                <a:gd name="T28" fmla="*/ 970 w 2287"/>
                <a:gd name="T29" fmla="*/ 2182 h 2887"/>
                <a:gd name="T30" fmla="*/ 1056 w 2287"/>
                <a:gd name="T31" fmla="*/ 2409 h 2887"/>
                <a:gd name="T32" fmla="*/ 1177 w 2287"/>
                <a:gd name="T33" fmla="*/ 2616 h 2887"/>
                <a:gd name="T34" fmla="*/ 1331 w 2287"/>
                <a:gd name="T35" fmla="*/ 2803 h 2887"/>
                <a:gd name="T36" fmla="*/ 1309 w 2287"/>
                <a:gd name="T37" fmla="*/ 2880 h 2887"/>
                <a:gd name="T38" fmla="*/ 1096 w 2287"/>
                <a:gd name="T39" fmla="*/ 2845 h 2887"/>
                <a:gd name="T40" fmla="*/ 889 w 2287"/>
                <a:gd name="T41" fmla="*/ 2777 h 2887"/>
                <a:gd name="T42" fmla="*/ 697 w 2287"/>
                <a:gd name="T43" fmla="*/ 2678 h 2887"/>
                <a:gd name="T44" fmla="*/ 517 w 2287"/>
                <a:gd name="T45" fmla="*/ 2552 h 2887"/>
                <a:gd name="T46" fmla="*/ 359 w 2287"/>
                <a:gd name="T47" fmla="*/ 2396 h 2887"/>
                <a:gd name="T48" fmla="*/ 224 w 2287"/>
                <a:gd name="T49" fmla="*/ 2215 h 2887"/>
                <a:gd name="T50" fmla="*/ 116 w 2287"/>
                <a:gd name="T51" fmla="*/ 2008 h 2887"/>
                <a:gd name="T52" fmla="*/ 40 w 2287"/>
                <a:gd name="T53" fmla="*/ 1790 h 2887"/>
                <a:gd name="T54" fmla="*/ 4 w 2287"/>
                <a:gd name="T55" fmla="*/ 1564 h 2887"/>
                <a:gd name="T56" fmla="*/ 4 w 2287"/>
                <a:gd name="T57" fmla="*/ 1341 h 2887"/>
                <a:gd name="T58" fmla="*/ 37 w 2287"/>
                <a:gd name="T59" fmla="*/ 1123 h 2887"/>
                <a:gd name="T60" fmla="*/ 101 w 2287"/>
                <a:gd name="T61" fmla="*/ 911 h 2887"/>
                <a:gd name="T62" fmla="*/ 200 w 2287"/>
                <a:gd name="T63" fmla="*/ 711 h 2887"/>
                <a:gd name="T64" fmla="*/ 326 w 2287"/>
                <a:gd name="T65" fmla="*/ 528 h 2887"/>
                <a:gd name="T66" fmla="*/ 484 w 2287"/>
                <a:gd name="T67" fmla="*/ 365 h 2887"/>
                <a:gd name="T68" fmla="*/ 669 w 2287"/>
                <a:gd name="T69" fmla="*/ 225 h 2887"/>
                <a:gd name="T70" fmla="*/ 889 w 2287"/>
                <a:gd name="T71" fmla="*/ 112 h 2887"/>
                <a:gd name="T72" fmla="*/ 1129 w 2287"/>
                <a:gd name="T73" fmla="*/ 35 h 2887"/>
                <a:gd name="T74" fmla="*/ 1373 w 2287"/>
                <a:gd name="T75" fmla="*/ 2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7" h="2887">
                  <a:moveTo>
                    <a:pt x="1496" y="0"/>
                  </a:moveTo>
                  <a:lnTo>
                    <a:pt x="1617" y="11"/>
                  </a:lnTo>
                  <a:lnTo>
                    <a:pt x="1736" y="29"/>
                  </a:lnTo>
                  <a:lnTo>
                    <a:pt x="1855" y="61"/>
                  </a:lnTo>
                  <a:lnTo>
                    <a:pt x="1968" y="99"/>
                  </a:lnTo>
                  <a:lnTo>
                    <a:pt x="2080" y="148"/>
                  </a:lnTo>
                  <a:lnTo>
                    <a:pt x="2187" y="205"/>
                  </a:lnTo>
                  <a:lnTo>
                    <a:pt x="2287" y="273"/>
                  </a:lnTo>
                  <a:lnTo>
                    <a:pt x="2170" y="286"/>
                  </a:lnTo>
                  <a:lnTo>
                    <a:pt x="2053" y="310"/>
                  </a:lnTo>
                  <a:lnTo>
                    <a:pt x="1939" y="343"/>
                  </a:lnTo>
                  <a:lnTo>
                    <a:pt x="1829" y="385"/>
                  </a:lnTo>
                  <a:lnTo>
                    <a:pt x="1723" y="434"/>
                  </a:lnTo>
                  <a:lnTo>
                    <a:pt x="1620" y="491"/>
                  </a:lnTo>
                  <a:lnTo>
                    <a:pt x="1523" y="557"/>
                  </a:lnTo>
                  <a:lnTo>
                    <a:pt x="1432" y="628"/>
                  </a:lnTo>
                  <a:lnTo>
                    <a:pt x="1345" y="709"/>
                  </a:lnTo>
                  <a:lnTo>
                    <a:pt x="1265" y="795"/>
                  </a:lnTo>
                  <a:lnTo>
                    <a:pt x="1191" y="889"/>
                  </a:lnTo>
                  <a:lnTo>
                    <a:pt x="1125" y="989"/>
                  </a:lnTo>
                  <a:lnTo>
                    <a:pt x="1069" y="1094"/>
                  </a:lnTo>
                  <a:lnTo>
                    <a:pt x="1017" y="1205"/>
                  </a:lnTo>
                  <a:lnTo>
                    <a:pt x="977" y="1321"/>
                  </a:lnTo>
                  <a:lnTo>
                    <a:pt x="946" y="1442"/>
                  </a:lnTo>
                  <a:lnTo>
                    <a:pt x="922" y="1568"/>
                  </a:lnTo>
                  <a:lnTo>
                    <a:pt x="911" y="1695"/>
                  </a:lnTo>
                  <a:lnTo>
                    <a:pt x="911" y="1821"/>
                  </a:lnTo>
                  <a:lnTo>
                    <a:pt x="920" y="1944"/>
                  </a:lnTo>
                  <a:lnTo>
                    <a:pt x="940" y="2065"/>
                  </a:lnTo>
                  <a:lnTo>
                    <a:pt x="970" y="2182"/>
                  </a:lnTo>
                  <a:lnTo>
                    <a:pt x="1008" y="2297"/>
                  </a:lnTo>
                  <a:lnTo>
                    <a:pt x="1056" y="2409"/>
                  </a:lnTo>
                  <a:lnTo>
                    <a:pt x="1113" y="2515"/>
                  </a:lnTo>
                  <a:lnTo>
                    <a:pt x="1177" y="2616"/>
                  </a:lnTo>
                  <a:lnTo>
                    <a:pt x="1250" y="2713"/>
                  </a:lnTo>
                  <a:lnTo>
                    <a:pt x="1331" y="2803"/>
                  </a:lnTo>
                  <a:lnTo>
                    <a:pt x="1419" y="2887"/>
                  </a:lnTo>
                  <a:lnTo>
                    <a:pt x="1309" y="2880"/>
                  </a:lnTo>
                  <a:lnTo>
                    <a:pt x="1201" y="2867"/>
                  </a:lnTo>
                  <a:lnTo>
                    <a:pt x="1096" y="2845"/>
                  </a:lnTo>
                  <a:lnTo>
                    <a:pt x="992" y="2814"/>
                  </a:lnTo>
                  <a:lnTo>
                    <a:pt x="889" y="2777"/>
                  </a:lnTo>
                  <a:lnTo>
                    <a:pt x="792" y="2731"/>
                  </a:lnTo>
                  <a:lnTo>
                    <a:pt x="697" y="2678"/>
                  </a:lnTo>
                  <a:lnTo>
                    <a:pt x="605" y="2618"/>
                  </a:lnTo>
                  <a:lnTo>
                    <a:pt x="517" y="2552"/>
                  </a:lnTo>
                  <a:lnTo>
                    <a:pt x="436" y="2479"/>
                  </a:lnTo>
                  <a:lnTo>
                    <a:pt x="359" y="2396"/>
                  </a:lnTo>
                  <a:lnTo>
                    <a:pt x="288" y="2310"/>
                  </a:lnTo>
                  <a:lnTo>
                    <a:pt x="224" y="2215"/>
                  </a:lnTo>
                  <a:lnTo>
                    <a:pt x="165" y="2116"/>
                  </a:lnTo>
                  <a:lnTo>
                    <a:pt x="116" y="2008"/>
                  </a:lnTo>
                  <a:lnTo>
                    <a:pt x="73" y="1900"/>
                  </a:lnTo>
                  <a:lnTo>
                    <a:pt x="40" y="1790"/>
                  </a:lnTo>
                  <a:lnTo>
                    <a:pt x="18" y="1678"/>
                  </a:lnTo>
                  <a:lnTo>
                    <a:pt x="4" y="1564"/>
                  </a:lnTo>
                  <a:lnTo>
                    <a:pt x="0" y="1453"/>
                  </a:lnTo>
                  <a:lnTo>
                    <a:pt x="4" y="1341"/>
                  </a:lnTo>
                  <a:lnTo>
                    <a:pt x="15" y="1231"/>
                  </a:lnTo>
                  <a:lnTo>
                    <a:pt x="37" y="1123"/>
                  </a:lnTo>
                  <a:lnTo>
                    <a:pt x="64" y="1015"/>
                  </a:lnTo>
                  <a:lnTo>
                    <a:pt x="101" y="911"/>
                  </a:lnTo>
                  <a:lnTo>
                    <a:pt x="147" y="810"/>
                  </a:lnTo>
                  <a:lnTo>
                    <a:pt x="200" y="711"/>
                  </a:lnTo>
                  <a:lnTo>
                    <a:pt x="259" y="617"/>
                  </a:lnTo>
                  <a:lnTo>
                    <a:pt x="326" y="528"/>
                  </a:lnTo>
                  <a:lnTo>
                    <a:pt x="402" y="443"/>
                  </a:lnTo>
                  <a:lnTo>
                    <a:pt x="484" y="365"/>
                  </a:lnTo>
                  <a:lnTo>
                    <a:pt x="574" y="291"/>
                  </a:lnTo>
                  <a:lnTo>
                    <a:pt x="669" y="225"/>
                  </a:lnTo>
                  <a:lnTo>
                    <a:pt x="772" y="167"/>
                  </a:lnTo>
                  <a:lnTo>
                    <a:pt x="889" y="112"/>
                  </a:lnTo>
                  <a:lnTo>
                    <a:pt x="1008" y="68"/>
                  </a:lnTo>
                  <a:lnTo>
                    <a:pt x="1129" y="35"/>
                  </a:lnTo>
                  <a:lnTo>
                    <a:pt x="1252" y="13"/>
                  </a:lnTo>
                  <a:lnTo>
                    <a:pt x="1373" y="2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C775155-3AE3-47C6-9E03-1BD81EEF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251" y="1722504"/>
              <a:ext cx="1744663" cy="2317750"/>
            </a:xfrm>
            <a:custGeom>
              <a:avLst/>
              <a:gdLst>
                <a:gd name="T0" fmla="*/ 1268 w 2197"/>
                <a:gd name="T1" fmla="*/ 84 h 2920"/>
                <a:gd name="T2" fmla="*/ 1125 w 2197"/>
                <a:gd name="T3" fmla="*/ 266 h 2920"/>
                <a:gd name="T4" fmla="*/ 1013 w 2197"/>
                <a:gd name="T5" fmla="*/ 465 h 2920"/>
                <a:gd name="T6" fmla="*/ 933 w 2197"/>
                <a:gd name="T7" fmla="*/ 680 h 2920"/>
                <a:gd name="T8" fmla="*/ 885 w 2197"/>
                <a:gd name="T9" fmla="*/ 903 h 2920"/>
                <a:gd name="T10" fmla="*/ 872 w 2197"/>
                <a:gd name="T11" fmla="*/ 1132 h 2920"/>
                <a:gd name="T12" fmla="*/ 893 w 2197"/>
                <a:gd name="T13" fmla="*/ 1363 h 2920"/>
                <a:gd name="T14" fmla="*/ 951 w 2197"/>
                <a:gd name="T15" fmla="*/ 1590 h 2920"/>
                <a:gd name="T16" fmla="*/ 1046 w 2197"/>
                <a:gd name="T17" fmla="*/ 1813 h 2920"/>
                <a:gd name="T18" fmla="*/ 1177 w 2197"/>
                <a:gd name="T19" fmla="*/ 2020 h 2920"/>
                <a:gd name="T20" fmla="*/ 1336 w 2197"/>
                <a:gd name="T21" fmla="*/ 2200 h 2920"/>
                <a:gd name="T22" fmla="*/ 1517 w 2197"/>
                <a:gd name="T23" fmla="*/ 2348 h 2920"/>
                <a:gd name="T24" fmla="*/ 1717 w 2197"/>
                <a:gd name="T25" fmla="*/ 2467 h 2920"/>
                <a:gd name="T26" fmla="*/ 1932 w 2197"/>
                <a:gd name="T27" fmla="*/ 2554 h 2920"/>
                <a:gd name="T28" fmla="*/ 2071 w 2197"/>
                <a:gd name="T29" fmla="*/ 2614 h 2920"/>
                <a:gd name="T30" fmla="*/ 2115 w 2197"/>
                <a:gd name="T31" fmla="*/ 2660 h 2920"/>
                <a:gd name="T32" fmla="*/ 2137 w 2197"/>
                <a:gd name="T33" fmla="*/ 2680 h 2920"/>
                <a:gd name="T34" fmla="*/ 2197 w 2197"/>
                <a:gd name="T35" fmla="*/ 2722 h 2920"/>
                <a:gd name="T36" fmla="*/ 1976 w 2197"/>
                <a:gd name="T37" fmla="*/ 2826 h 2920"/>
                <a:gd name="T38" fmla="*/ 1741 w 2197"/>
                <a:gd name="T39" fmla="*/ 2894 h 2920"/>
                <a:gd name="T40" fmla="*/ 1495 w 2197"/>
                <a:gd name="T41" fmla="*/ 2920 h 2920"/>
                <a:gd name="T42" fmla="*/ 1246 w 2197"/>
                <a:gd name="T43" fmla="*/ 2905 h 2920"/>
                <a:gd name="T44" fmla="*/ 997 w 2197"/>
                <a:gd name="T45" fmla="*/ 2845 h 2920"/>
                <a:gd name="T46" fmla="*/ 768 w 2197"/>
                <a:gd name="T47" fmla="*/ 2744 h 2920"/>
                <a:gd name="T48" fmla="*/ 570 w 2197"/>
                <a:gd name="T49" fmla="*/ 2618 h 2920"/>
                <a:gd name="T50" fmla="*/ 400 w 2197"/>
                <a:gd name="T51" fmla="*/ 2464 h 2920"/>
                <a:gd name="T52" fmla="*/ 257 w 2197"/>
                <a:gd name="T53" fmla="*/ 2288 h 2920"/>
                <a:gd name="T54" fmla="*/ 145 w 2197"/>
                <a:gd name="T55" fmla="*/ 2094 h 2920"/>
                <a:gd name="T56" fmla="*/ 62 w 2197"/>
                <a:gd name="T57" fmla="*/ 1885 h 2920"/>
                <a:gd name="T58" fmla="*/ 15 w 2197"/>
                <a:gd name="T59" fmla="*/ 1665 h 2920"/>
                <a:gd name="T60" fmla="*/ 0 w 2197"/>
                <a:gd name="T61" fmla="*/ 1438 h 2920"/>
                <a:gd name="T62" fmla="*/ 20 w 2197"/>
                <a:gd name="T63" fmla="*/ 1211 h 2920"/>
                <a:gd name="T64" fmla="*/ 79 w 2197"/>
                <a:gd name="T65" fmla="*/ 984 h 2920"/>
                <a:gd name="T66" fmla="*/ 174 w 2197"/>
                <a:gd name="T67" fmla="*/ 764 h 2920"/>
                <a:gd name="T68" fmla="*/ 301 w 2197"/>
                <a:gd name="T69" fmla="*/ 570 h 2920"/>
                <a:gd name="T70" fmla="*/ 451 w 2197"/>
                <a:gd name="T71" fmla="*/ 401 h 2920"/>
                <a:gd name="T72" fmla="*/ 625 w 2197"/>
                <a:gd name="T73" fmla="*/ 260 h 2920"/>
                <a:gd name="T74" fmla="*/ 816 w 2197"/>
                <a:gd name="T75" fmla="*/ 147 h 2920"/>
                <a:gd name="T76" fmla="*/ 1023 w 2197"/>
                <a:gd name="T77" fmla="*/ 64 h 2920"/>
                <a:gd name="T78" fmla="*/ 1239 w 2197"/>
                <a:gd name="T79" fmla="*/ 13 h 2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7" h="2920">
                  <a:moveTo>
                    <a:pt x="1349" y="0"/>
                  </a:moveTo>
                  <a:lnTo>
                    <a:pt x="1268" y="84"/>
                  </a:lnTo>
                  <a:lnTo>
                    <a:pt x="1193" y="172"/>
                  </a:lnTo>
                  <a:lnTo>
                    <a:pt x="1125" y="266"/>
                  </a:lnTo>
                  <a:lnTo>
                    <a:pt x="1065" y="365"/>
                  </a:lnTo>
                  <a:lnTo>
                    <a:pt x="1013" y="465"/>
                  </a:lnTo>
                  <a:lnTo>
                    <a:pt x="969" y="572"/>
                  </a:lnTo>
                  <a:lnTo>
                    <a:pt x="933" y="680"/>
                  </a:lnTo>
                  <a:lnTo>
                    <a:pt x="905" y="789"/>
                  </a:lnTo>
                  <a:lnTo>
                    <a:pt x="885" y="903"/>
                  </a:lnTo>
                  <a:lnTo>
                    <a:pt x="874" y="1017"/>
                  </a:lnTo>
                  <a:lnTo>
                    <a:pt x="872" y="1132"/>
                  </a:lnTo>
                  <a:lnTo>
                    <a:pt x="878" y="1247"/>
                  </a:lnTo>
                  <a:lnTo>
                    <a:pt x="893" y="1363"/>
                  </a:lnTo>
                  <a:lnTo>
                    <a:pt x="916" y="1476"/>
                  </a:lnTo>
                  <a:lnTo>
                    <a:pt x="951" y="1590"/>
                  </a:lnTo>
                  <a:lnTo>
                    <a:pt x="993" y="1704"/>
                  </a:lnTo>
                  <a:lnTo>
                    <a:pt x="1046" y="1813"/>
                  </a:lnTo>
                  <a:lnTo>
                    <a:pt x="1109" y="1920"/>
                  </a:lnTo>
                  <a:lnTo>
                    <a:pt x="1177" y="2020"/>
                  </a:lnTo>
                  <a:lnTo>
                    <a:pt x="1254" y="2114"/>
                  </a:lnTo>
                  <a:lnTo>
                    <a:pt x="1336" y="2200"/>
                  </a:lnTo>
                  <a:lnTo>
                    <a:pt x="1424" y="2277"/>
                  </a:lnTo>
                  <a:lnTo>
                    <a:pt x="1517" y="2348"/>
                  </a:lnTo>
                  <a:lnTo>
                    <a:pt x="1615" y="2412"/>
                  </a:lnTo>
                  <a:lnTo>
                    <a:pt x="1717" y="2467"/>
                  </a:lnTo>
                  <a:lnTo>
                    <a:pt x="1824" y="2513"/>
                  </a:lnTo>
                  <a:lnTo>
                    <a:pt x="1932" y="2554"/>
                  </a:lnTo>
                  <a:lnTo>
                    <a:pt x="2043" y="2585"/>
                  </a:lnTo>
                  <a:lnTo>
                    <a:pt x="2071" y="2614"/>
                  </a:lnTo>
                  <a:lnTo>
                    <a:pt x="2095" y="2640"/>
                  </a:lnTo>
                  <a:lnTo>
                    <a:pt x="2115" y="2660"/>
                  </a:lnTo>
                  <a:lnTo>
                    <a:pt x="2128" y="2673"/>
                  </a:lnTo>
                  <a:lnTo>
                    <a:pt x="2137" y="2680"/>
                  </a:lnTo>
                  <a:lnTo>
                    <a:pt x="2141" y="2684"/>
                  </a:lnTo>
                  <a:lnTo>
                    <a:pt x="2197" y="2722"/>
                  </a:lnTo>
                  <a:lnTo>
                    <a:pt x="2089" y="2779"/>
                  </a:lnTo>
                  <a:lnTo>
                    <a:pt x="1976" y="2826"/>
                  </a:lnTo>
                  <a:lnTo>
                    <a:pt x="1860" y="2865"/>
                  </a:lnTo>
                  <a:lnTo>
                    <a:pt x="1741" y="2894"/>
                  </a:lnTo>
                  <a:lnTo>
                    <a:pt x="1618" y="2913"/>
                  </a:lnTo>
                  <a:lnTo>
                    <a:pt x="1495" y="2920"/>
                  </a:lnTo>
                  <a:lnTo>
                    <a:pt x="1371" y="2918"/>
                  </a:lnTo>
                  <a:lnTo>
                    <a:pt x="1246" y="2905"/>
                  </a:lnTo>
                  <a:lnTo>
                    <a:pt x="1122" y="2880"/>
                  </a:lnTo>
                  <a:lnTo>
                    <a:pt x="997" y="2845"/>
                  </a:lnTo>
                  <a:lnTo>
                    <a:pt x="874" y="2797"/>
                  </a:lnTo>
                  <a:lnTo>
                    <a:pt x="768" y="2744"/>
                  </a:lnTo>
                  <a:lnTo>
                    <a:pt x="665" y="2685"/>
                  </a:lnTo>
                  <a:lnTo>
                    <a:pt x="570" y="2618"/>
                  </a:lnTo>
                  <a:lnTo>
                    <a:pt x="482" y="2544"/>
                  </a:lnTo>
                  <a:lnTo>
                    <a:pt x="400" y="2464"/>
                  </a:lnTo>
                  <a:lnTo>
                    <a:pt x="324" y="2378"/>
                  </a:lnTo>
                  <a:lnTo>
                    <a:pt x="257" y="2288"/>
                  </a:lnTo>
                  <a:lnTo>
                    <a:pt x="198" y="2193"/>
                  </a:lnTo>
                  <a:lnTo>
                    <a:pt x="145" y="2094"/>
                  </a:lnTo>
                  <a:lnTo>
                    <a:pt x="99" y="1989"/>
                  </a:lnTo>
                  <a:lnTo>
                    <a:pt x="62" y="1885"/>
                  </a:lnTo>
                  <a:lnTo>
                    <a:pt x="35" y="1775"/>
                  </a:lnTo>
                  <a:lnTo>
                    <a:pt x="15" y="1665"/>
                  </a:lnTo>
                  <a:lnTo>
                    <a:pt x="2" y="1552"/>
                  </a:lnTo>
                  <a:lnTo>
                    <a:pt x="0" y="1438"/>
                  </a:lnTo>
                  <a:lnTo>
                    <a:pt x="5" y="1324"/>
                  </a:lnTo>
                  <a:lnTo>
                    <a:pt x="20" y="1211"/>
                  </a:lnTo>
                  <a:lnTo>
                    <a:pt x="44" y="1095"/>
                  </a:lnTo>
                  <a:lnTo>
                    <a:pt x="79" y="984"/>
                  </a:lnTo>
                  <a:lnTo>
                    <a:pt x="123" y="872"/>
                  </a:lnTo>
                  <a:lnTo>
                    <a:pt x="174" y="764"/>
                  </a:lnTo>
                  <a:lnTo>
                    <a:pt x="235" y="665"/>
                  </a:lnTo>
                  <a:lnTo>
                    <a:pt x="301" y="570"/>
                  </a:lnTo>
                  <a:lnTo>
                    <a:pt x="372" y="482"/>
                  </a:lnTo>
                  <a:lnTo>
                    <a:pt x="451" y="401"/>
                  </a:lnTo>
                  <a:lnTo>
                    <a:pt x="535" y="326"/>
                  </a:lnTo>
                  <a:lnTo>
                    <a:pt x="625" y="260"/>
                  </a:lnTo>
                  <a:lnTo>
                    <a:pt x="718" y="200"/>
                  </a:lnTo>
                  <a:lnTo>
                    <a:pt x="816" y="147"/>
                  </a:lnTo>
                  <a:lnTo>
                    <a:pt x="918" y="101"/>
                  </a:lnTo>
                  <a:lnTo>
                    <a:pt x="1023" y="64"/>
                  </a:lnTo>
                  <a:lnTo>
                    <a:pt x="1129" y="35"/>
                  </a:lnTo>
                  <a:lnTo>
                    <a:pt x="1239" y="13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369D979-2518-40E0-A741-4922FA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626" y="2740025"/>
              <a:ext cx="2254250" cy="1995488"/>
            </a:xfrm>
            <a:custGeom>
              <a:avLst/>
              <a:gdLst>
                <a:gd name="T0" fmla="*/ 460 w 2840"/>
                <a:gd name="T1" fmla="*/ 113 h 2515"/>
                <a:gd name="T2" fmla="*/ 469 w 2840"/>
                <a:gd name="T3" fmla="*/ 337 h 2515"/>
                <a:gd name="T4" fmla="*/ 511 w 2840"/>
                <a:gd name="T5" fmla="*/ 555 h 2515"/>
                <a:gd name="T6" fmla="*/ 584 w 2840"/>
                <a:gd name="T7" fmla="*/ 764 h 2515"/>
                <a:gd name="T8" fmla="*/ 687 w 2840"/>
                <a:gd name="T9" fmla="*/ 960 h 2515"/>
                <a:gd name="T10" fmla="*/ 819 w 2840"/>
                <a:gd name="T11" fmla="*/ 1141 h 2515"/>
                <a:gd name="T12" fmla="*/ 976 w 2840"/>
                <a:gd name="T13" fmla="*/ 1302 h 2515"/>
                <a:gd name="T14" fmla="*/ 1160 w 2840"/>
                <a:gd name="T15" fmla="*/ 1440 h 2515"/>
                <a:gd name="T16" fmla="*/ 1367 w 2840"/>
                <a:gd name="T17" fmla="*/ 1549 h 2515"/>
                <a:gd name="T18" fmla="*/ 1623 w 2840"/>
                <a:gd name="T19" fmla="*/ 1636 h 2515"/>
                <a:gd name="T20" fmla="*/ 1882 w 2840"/>
                <a:gd name="T21" fmla="*/ 1674 h 2515"/>
                <a:gd name="T22" fmla="*/ 2138 w 2840"/>
                <a:gd name="T23" fmla="*/ 1669 h 2515"/>
                <a:gd name="T24" fmla="*/ 2390 w 2840"/>
                <a:gd name="T25" fmla="*/ 1619 h 2515"/>
                <a:gd name="T26" fmla="*/ 2628 w 2840"/>
                <a:gd name="T27" fmla="*/ 1531 h 2515"/>
                <a:gd name="T28" fmla="*/ 2716 w 2840"/>
                <a:gd name="T29" fmla="*/ 1454 h 2515"/>
                <a:gd name="T30" fmla="*/ 2806 w 2840"/>
                <a:gd name="T31" fmla="*/ 1577 h 2515"/>
                <a:gd name="T32" fmla="*/ 2714 w 2840"/>
                <a:gd name="T33" fmla="*/ 1775 h 2515"/>
                <a:gd name="T34" fmla="*/ 2593 w 2840"/>
                <a:gd name="T35" fmla="*/ 1956 h 2515"/>
                <a:gd name="T36" fmla="*/ 2445 w 2840"/>
                <a:gd name="T37" fmla="*/ 2119 h 2515"/>
                <a:gd name="T38" fmla="*/ 2272 w 2840"/>
                <a:gd name="T39" fmla="*/ 2258 h 2515"/>
                <a:gd name="T40" fmla="*/ 2078 w 2840"/>
                <a:gd name="T41" fmla="*/ 2372 h 2515"/>
                <a:gd name="T42" fmla="*/ 1862 w 2840"/>
                <a:gd name="T43" fmla="*/ 2454 h 2515"/>
                <a:gd name="T44" fmla="*/ 1631 w 2840"/>
                <a:gd name="T45" fmla="*/ 2504 h 2515"/>
                <a:gd name="T46" fmla="*/ 1400 w 2840"/>
                <a:gd name="T47" fmla="*/ 2515 h 2515"/>
                <a:gd name="T48" fmla="*/ 1176 w 2840"/>
                <a:gd name="T49" fmla="*/ 2489 h 2515"/>
                <a:gd name="T50" fmla="*/ 960 w 2840"/>
                <a:gd name="T51" fmla="*/ 2431 h 2515"/>
                <a:gd name="T52" fmla="*/ 758 w 2840"/>
                <a:gd name="T53" fmla="*/ 2339 h 2515"/>
                <a:gd name="T54" fmla="*/ 571 w 2840"/>
                <a:gd name="T55" fmla="*/ 2218 h 2515"/>
                <a:gd name="T56" fmla="*/ 403 w 2840"/>
                <a:gd name="T57" fmla="*/ 2070 h 2515"/>
                <a:gd name="T58" fmla="*/ 260 w 2840"/>
                <a:gd name="T59" fmla="*/ 1896 h 2515"/>
                <a:gd name="T60" fmla="*/ 144 w 2840"/>
                <a:gd name="T61" fmla="*/ 1698 h 2515"/>
                <a:gd name="T62" fmla="*/ 58 w 2840"/>
                <a:gd name="T63" fmla="*/ 1478 h 2515"/>
                <a:gd name="T64" fmla="*/ 11 w 2840"/>
                <a:gd name="T65" fmla="*/ 1242 h 2515"/>
                <a:gd name="T66" fmla="*/ 0 w 2840"/>
                <a:gd name="T67" fmla="*/ 1009 h 2515"/>
                <a:gd name="T68" fmla="*/ 27 w 2840"/>
                <a:gd name="T69" fmla="*/ 780 h 2515"/>
                <a:gd name="T70" fmla="*/ 89 w 2840"/>
                <a:gd name="T71" fmla="*/ 560 h 2515"/>
                <a:gd name="T72" fmla="*/ 185 w 2840"/>
                <a:gd name="T73" fmla="*/ 355 h 2515"/>
                <a:gd name="T74" fmla="*/ 311 w 2840"/>
                <a:gd name="T75" fmla="*/ 166 h 2515"/>
                <a:gd name="T76" fmla="*/ 467 w 2840"/>
                <a:gd name="T77" fmla="*/ 0 h 2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40" h="2515">
                  <a:moveTo>
                    <a:pt x="467" y="0"/>
                  </a:moveTo>
                  <a:lnTo>
                    <a:pt x="460" y="113"/>
                  </a:lnTo>
                  <a:lnTo>
                    <a:pt x="460" y="225"/>
                  </a:lnTo>
                  <a:lnTo>
                    <a:pt x="469" y="337"/>
                  </a:lnTo>
                  <a:lnTo>
                    <a:pt x="485" y="447"/>
                  </a:lnTo>
                  <a:lnTo>
                    <a:pt x="511" y="555"/>
                  </a:lnTo>
                  <a:lnTo>
                    <a:pt x="544" y="661"/>
                  </a:lnTo>
                  <a:lnTo>
                    <a:pt x="584" y="764"/>
                  </a:lnTo>
                  <a:lnTo>
                    <a:pt x="632" y="864"/>
                  </a:lnTo>
                  <a:lnTo>
                    <a:pt x="687" y="960"/>
                  </a:lnTo>
                  <a:lnTo>
                    <a:pt x="749" y="1053"/>
                  </a:lnTo>
                  <a:lnTo>
                    <a:pt x="819" y="1141"/>
                  </a:lnTo>
                  <a:lnTo>
                    <a:pt x="894" y="1223"/>
                  </a:lnTo>
                  <a:lnTo>
                    <a:pt x="976" y="1302"/>
                  </a:lnTo>
                  <a:lnTo>
                    <a:pt x="1064" y="1374"/>
                  </a:lnTo>
                  <a:lnTo>
                    <a:pt x="1160" y="1440"/>
                  </a:lnTo>
                  <a:lnTo>
                    <a:pt x="1261" y="1498"/>
                  </a:lnTo>
                  <a:lnTo>
                    <a:pt x="1367" y="1549"/>
                  </a:lnTo>
                  <a:lnTo>
                    <a:pt x="1495" y="1599"/>
                  </a:lnTo>
                  <a:lnTo>
                    <a:pt x="1623" y="1636"/>
                  </a:lnTo>
                  <a:lnTo>
                    <a:pt x="1752" y="1661"/>
                  </a:lnTo>
                  <a:lnTo>
                    <a:pt x="1882" y="1674"/>
                  </a:lnTo>
                  <a:lnTo>
                    <a:pt x="2012" y="1678"/>
                  </a:lnTo>
                  <a:lnTo>
                    <a:pt x="2138" y="1669"/>
                  </a:lnTo>
                  <a:lnTo>
                    <a:pt x="2265" y="1650"/>
                  </a:lnTo>
                  <a:lnTo>
                    <a:pt x="2390" y="1619"/>
                  </a:lnTo>
                  <a:lnTo>
                    <a:pt x="2510" y="1581"/>
                  </a:lnTo>
                  <a:lnTo>
                    <a:pt x="2628" y="1531"/>
                  </a:lnTo>
                  <a:lnTo>
                    <a:pt x="2741" y="1471"/>
                  </a:lnTo>
                  <a:lnTo>
                    <a:pt x="2716" y="1454"/>
                  </a:lnTo>
                  <a:lnTo>
                    <a:pt x="2840" y="1473"/>
                  </a:lnTo>
                  <a:lnTo>
                    <a:pt x="2806" y="1577"/>
                  </a:lnTo>
                  <a:lnTo>
                    <a:pt x="2763" y="1678"/>
                  </a:lnTo>
                  <a:lnTo>
                    <a:pt x="2714" y="1775"/>
                  </a:lnTo>
                  <a:lnTo>
                    <a:pt x="2657" y="1868"/>
                  </a:lnTo>
                  <a:lnTo>
                    <a:pt x="2593" y="1956"/>
                  </a:lnTo>
                  <a:lnTo>
                    <a:pt x="2521" y="2040"/>
                  </a:lnTo>
                  <a:lnTo>
                    <a:pt x="2445" y="2119"/>
                  </a:lnTo>
                  <a:lnTo>
                    <a:pt x="2362" y="2192"/>
                  </a:lnTo>
                  <a:lnTo>
                    <a:pt x="2272" y="2258"/>
                  </a:lnTo>
                  <a:lnTo>
                    <a:pt x="2177" y="2319"/>
                  </a:lnTo>
                  <a:lnTo>
                    <a:pt x="2078" y="2372"/>
                  </a:lnTo>
                  <a:lnTo>
                    <a:pt x="1972" y="2418"/>
                  </a:lnTo>
                  <a:lnTo>
                    <a:pt x="1862" y="2454"/>
                  </a:lnTo>
                  <a:lnTo>
                    <a:pt x="1746" y="2484"/>
                  </a:lnTo>
                  <a:lnTo>
                    <a:pt x="1631" y="2504"/>
                  </a:lnTo>
                  <a:lnTo>
                    <a:pt x="1515" y="2513"/>
                  </a:lnTo>
                  <a:lnTo>
                    <a:pt x="1400" y="2515"/>
                  </a:lnTo>
                  <a:lnTo>
                    <a:pt x="1288" y="2506"/>
                  </a:lnTo>
                  <a:lnTo>
                    <a:pt x="1176" y="2489"/>
                  </a:lnTo>
                  <a:lnTo>
                    <a:pt x="1066" y="2464"/>
                  </a:lnTo>
                  <a:lnTo>
                    <a:pt x="960" y="2431"/>
                  </a:lnTo>
                  <a:lnTo>
                    <a:pt x="857" y="2388"/>
                  </a:lnTo>
                  <a:lnTo>
                    <a:pt x="758" y="2339"/>
                  </a:lnTo>
                  <a:lnTo>
                    <a:pt x="661" y="2282"/>
                  </a:lnTo>
                  <a:lnTo>
                    <a:pt x="571" y="2218"/>
                  </a:lnTo>
                  <a:lnTo>
                    <a:pt x="483" y="2147"/>
                  </a:lnTo>
                  <a:lnTo>
                    <a:pt x="403" y="2070"/>
                  </a:lnTo>
                  <a:lnTo>
                    <a:pt x="330" y="1985"/>
                  </a:lnTo>
                  <a:lnTo>
                    <a:pt x="260" y="1896"/>
                  </a:lnTo>
                  <a:lnTo>
                    <a:pt x="198" y="1799"/>
                  </a:lnTo>
                  <a:lnTo>
                    <a:pt x="144" y="1698"/>
                  </a:lnTo>
                  <a:lnTo>
                    <a:pt x="97" y="1590"/>
                  </a:lnTo>
                  <a:lnTo>
                    <a:pt x="58" y="1478"/>
                  </a:lnTo>
                  <a:lnTo>
                    <a:pt x="29" y="1359"/>
                  </a:lnTo>
                  <a:lnTo>
                    <a:pt x="11" y="1242"/>
                  </a:lnTo>
                  <a:lnTo>
                    <a:pt x="0" y="1124"/>
                  </a:lnTo>
                  <a:lnTo>
                    <a:pt x="0" y="1009"/>
                  </a:lnTo>
                  <a:lnTo>
                    <a:pt x="9" y="894"/>
                  </a:lnTo>
                  <a:lnTo>
                    <a:pt x="27" y="780"/>
                  </a:lnTo>
                  <a:lnTo>
                    <a:pt x="55" y="668"/>
                  </a:lnTo>
                  <a:lnTo>
                    <a:pt x="89" y="560"/>
                  </a:lnTo>
                  <a:lnTo>
                    <a:pt x="133" y="456"/>
                  </a:lnTo>
                  <a:lnTo>
                    <a:pt x="185" y="355"/>
                  </a:lnTo>
                  <a:lnTo>
                    <a:pt x="245" y="258"/>
                  </a:lnTo>
                  <a:lnTo>
                    <a:pt x="311" y="166"/>
                  </a:lnTo>
                  <a:lnTo>
                    <a:pt x="386" y="80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850900" dist="190500" dir="10200000">
                <a:prstClr val="black">
                  <a:alpha val="25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3600">
                <a:solidFill>
                  <a:schemeClr val="bg1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A9D44C1-2035-4B0B-AB8E-C81628106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926" y="2967038"/>
              <a:ext cx="1665288" cy="1663700"/>
            </a:xfrm>
            <a:custGeom>
              <a:avLst/>
              <a:gdLst>
                <a:gd name="T0" fmla="*/ 1156 w 2098"/>
                <a:gd name="T1" fmla="*/ 6 h 2098"/>
                <a:gd name="T2" fmla="*/ 1362 w 2098"/>
                <a:gd name="T3" fmla="*/ 46 h 2098"/>
                <a:gd name="T4" fmla="*/ 1549 w 2098"/>
                <a:gd name="T5" fmla="*/ 127 h 2098"/>
                <a:gd name="T6" fmla="*/ 1715 w 2098"/>
                <a:gd name="T7" fmla="*/ 239 h 2098"/>
                <a:gd name="T8" fmla="*/ 1858 w 2098"/>
                <a:gd name="T9" fmla="*/ 382 h 2098"/>
                <a:gd name="T10" fmla="*/ 1972 w 2098"/>
                <a:gd name="T11" fmla="*/ 548 h 2098"/>
                <a:gd name="T12" fmla="*/ 2051 w 2098"/>
                <a:gd name="T13" fmla="*/ 737 h 2098"/>
                <a:gd name="T14" fmla="*/ 2093 w 2098"/>
                <a:gd name="T15" fmla="*/ 942 h 2098"/>
                <a:gd name="T16" fmla="*/ 2093 w 2098"/>
                <a:gd name="T17" fmla="*/ 1156 h 2098"/>
                <a:gd name="T18" fmla="*/ 2051 w 2098"/>
                <a:gd name="T19" fmla="*/ 1362 h 2098"/>
                <a:gd name="T20" fmla="*/ 1972 w 2098"/>
                <a:gd name="T21" fmla="*/ 1548 h 2098"/>
                <a:gd name="T22" fmla="*/ 1858 w 2098"/>
                <a:gd name="T23" fmla="*/ 1715 h 2098"/>
                <a:gd name="T24" fmla="*/ 1715 w 2098"/>
                <a:gd name="T25" fmla="*/ 1858 h 2098"/>
                <a:gd name="T26" fmla="*/ 1549 w 2098"/>
                <a:gd name="T27" fmla="*/ 1972 h 2098"/>
                <a:gd name="T28" fmla="*/ 1362 w 2098"/>
                <a:gd name="T29" fmla="*/ 2050 h 2098"/>
                <a:gd name="T30" fmla="*/ 1156 w 2098"/>
                <a:gd name="T31" fmla="*/ 2092 h 2098"/>
                <a:gd name="T32" fmla="*/ 942 w 2098"/>
                <a:gd name="T33" fmla="*/ 2092 h 2098"/>
                <a:gd name="T34" fmla="*/ 737 w 2098"/>
                <a:gd name="T35" fmla="*/ 2050 h 2098"/>
                <a:gd name="T36" fmla="*/ 548 w 2098"/>
                <a:gd name="T37" fmla="*/ 1972 h 2098"/>
                <a:gd name="T38" fmla="*/ 381 w 2098"/>
                <a:gd name="T39" fmla="*/ 1858 h 2098"/>
                <a:gd name="T40" fmla="*/ 238 w 2098"/>
                <a:gd name="T41" fmla="*/ 1715 h 2098"/>
                <a:gd name="T42" fmla="*/ 126 w 2098"/>
                <a:gd name="T43" fmla="*/ 1548 h 2098"/>
                <a:gd name="T44" fmla="*/ 46 w 2098"/>
                <a:gd name="T45" fmla="*/ 1362 h 2098"/>
                <a:gd name="T46" fmla="*/ 5 w 2098"/>
                <a:gd name="T47" fmla="*/ 1156 h 2098"/>
                <a:gd name="T48" fmla="*/ 5 w 2098"/>
                <a:gd name="T49" fmla="*/ 942 h 2098"/>
                <a:gd name="T50" fmla="*/ 46 w 2098"/>
                <a:gd name="T51" fmla="*/ 737 h 2098"/>
                <a:gd name="T52" fmla="*/ 126 w 2098"/>
                <a:gd name="T53" fmla="*/ 548 h 2098"/>
                <a:gd name="T54" fmla="*/ 238 w 2098"/>
                <a:gd name="T55" fmla="*/ 382 h 2098"/>
                <a:gd name="T56" fmla="*/ 381 w 2098"/>
                <a:gd name="T57" fmla="*/ 239 h 2098"/>
                <a:gd name="T58" fmla="*/ 548 w 2098"/>
                <a:gd name="T59" fmla="*/ 127 h 2098"/>
                <a:gd name="T60" fmla="*/ 737 w 2098"/>
                <a:gd name="T61" fmla="*/ 46 h 2098"/>
                <a:gd name="T62" fmla="*/ 942 w 2098"/>
                <a:gd name="T63" fmla="*/ 6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8" h="2098">
                  <a:moveTo>
                    <a:pt x="1048" y="0"/>
                  </a:moveTo>
                  <a:lnTo>
                    <a:pt x="1156" y="6"/>
                  </a:lnTo>
                  <a:lnTo>
                    <a:pt x="1261" y="21"/>
                  </a:lnTo>
                  <a:lnTo>
                    <a:pt x="1362" y="46"/>
                  </a:lnTo>
                  <a:lnTo>
                    <a:pt x="1457" y="83"/>
                  </a:lnTo>
                  <a:lnTo>
                    <a:pt x="1549" y="127"/>
                  </a:lnTo>
                  <a:lnTo>
                    <a:pt x="1635" y="180"/>
                  </a:lnTo>
                  <a:lnTo>
                    <a:pt x="1715" y="239"/>
                  </a:lnTo>
                  <a:lnTo>
                    <a:pt x="1790" y="306"/>
                  </a:lnTo>
                  <a:lnTo>
                    <a:pt x="1858" y="382"/>
                  </a:lnTo>
                  <a:lnTo>
                    <a:pt x="1919" y="462"/>
                  </a:lnTo>
                  <a:lnTo>
                    <a:pt x="1972" y="548"/>
                  </a:lnTo>
                  <a:lnTo>
                    <a:pt x="2016" y="640"/>
                  </a:lnTo>
                  <a:lnTo>
                    <a:pt x="2051" y="737"/>
                  </a:lnTo>
                  <a:lnTo>
                    <a:pt x="2076" y="838"/>
                  </a:lnTo>
                  <a:lnTo>
                    <a:pt x="2093" y="942"/>
                  </a:lnTo>
                  <a:lnTo>
                    <a:pt x="2098" y="1048"/>
                  </a:lnTo>
                  <a:lnTo>
                    <a:pt x="2093" y="1156"/>
                  </a:lnTo>
                  <a:lnTo>
                    <a:pt x="2076" y="1261"/>
                  </a:lnTo>
                  <a:lnTo>
                    <a:pt x="2051" y="1362"/>
                  </a:lnTo>
                  <a:lnTo>
                    <a:pt x="2016" y="1457"/>
                  </a:lnTo>
                  <a:lnTo>
                    <a:pt x="1972" y="1548"/>
                  </a:lnTo>
                  <a:lnTo>
                    <a:pt x="1919" y="1634"/>
                  </a:lnTo>
                  <a:lnTo>
                    <a:pt x="1858" y="1715"/>
                  </a:lnTo>
                  <a:lnTo>
                    <a:pt x="1790" y="1790"/>
                  </a:lnTo>
                  <a:lnTo>
                    <a:pt x="1715" y="1858"/>
                  </a:lnTo>
                  <a:lnTo>
                    <a:pt x="1635" y="1918"/>
                  </a:lnTo>
                  <a:lnTo>
                    <a:pt x="1549" y="1972"/>
                  </a:lnTo>
                  <a:lnTo>
                    <a:pt x="1457" y="2015"/>
                  </a:lnTo>
                  <a:lnTo>
                    <a:pt x="1362" y="2050"/>
                  </a:lnTo>
                  <a:lnTo>
                    <a:pt x="1261" y="2076"/>
                  </a:lnTo>
                  <a:lnTo>
                    <a:pt x="1156" y="2092"/>
                  </a:lnTo>
                  <a:lnTo>
                    <a:pt x="1048" y="2098"/>
                  </a:lnTo>
                  <a:lnTo>
                    <a:pt x="942" y="2092"/>
                  </a:lnTo>
                  <a:lnTo>
                    <a:pt x="837" y="2076"/>
                  </a:lnTo>
                  <a:lnTo>
                    <a:pt x="737" y="2050"/>
                  </a:lnTo>
                  <a:lnTo>
                    <a:pt x="639" y="2015"/>
                  </a:lnTo>
                  <a:lnTo>
                    <a:pt x="548" y="1972"/>
                  </a:lnTo>
                  <a:lnTo>
                    <a:pt x="462" y="1918"/>
                  </a:lnTo>
                  <a:lnTo>
                    <a:pt x="381" y="1858"/>
                  </a:lnTo>
                  <a:lnTo>
                    <a:pt x="306" y="1790"/>
                  </a:lnTo>
                  <a:lnTo>
                    <a:pt x="238" y="1715"/>
                  </a:lnTo>
                  <a:lnTo>
                    <a:pt x="179" y="1634"/>
                  </a:lnTo>
                  <a:lnTo>
                    <a:pt x="126" y="1548"/>
                  </a:lnTo>
                  <a:lnTo>
                    <a:pt x="82" y="1457"/>
                  </a:lnTo>
                  <a:lnTo>
                    <a:pt x="46" y="1362"/>
                  </a:lnTo>
                  <a:lnTo>
                    <a:pt x="20" y="1261"/>
                  </a:lnTo>
                  <a:lnTo>
                    <a:pt x="5" y="1156"/>
                  </a:lnTo>
                  <a:lnTo>
                    <a:pt x="0" y="1048"/>
                  </a:lnTo>
                  <a:lnTo>
                    <a:pt x="5" y="942"/>
                  </a:lnTo>
                  <a:lnTo>
                    <a:pt x="20" y="838"/>
                  </a:lnTo>
                  <a:lnTo>
                    <a:pt x="46" y="737"/>
                  </a:lnTo>
                  <a:lnTo>
                    <a:pt x="82" y="640"/>
                  </a:lnTo>
                  <a:lnTo>
                    <a:pt x="126" y="548"/>
                  </a:lnTo>
                  <a:lnTo>
                    <a:pt x="179" y="462"/>
                  </a:lnTo>
                  <a:lnTo>
                    <a:pt x="238" y="382"/>
                  </a:lnTo>
                  <a:lnTo>
                    <a:pt x="306" y="306"/>
                  </a:lnTo>
                  <a:lnTo>
                    <a:pt x="381" y="239"/>
                  </a:lnTo>
                  <a:lnTo>
                    <a:pt x="462" y="180"/>
                  </a:lnTo>
                  <a:lnTo>
                    <a:pt x="548" y="127"/>
                  </a:lnTo>
                  <a:lnTo>
                    <a:pt x="639" y="83"/>
                  </a:lnTo>
                  <a:lnTo>
                    <a:pt x="737" y="46"/>
                  </a:lnTo>
                  <a:lnTo>
                    <a:pt x="837" y="21"/>
                  </a:lnTo>
                  <a:lnTo>
                    <a:pt x="942" y="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  <a:effectLst>
              <a:innerShdw blurRad="533400" dir="10860000">
                <a:prstClr val="black">
                  <a:alpha val="48000"/>
                </a:prstClr>
              </a:innerShdw>
            </a:effectLst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06AD09D1-E1AB-4A49-BCFE-F8313C23CAEE}"/>
              </a:ext>
            </a:extLst>
          </p:cNvPr>
          <p:cNvSpPr txBox="1"/>
          <p:nvPr/>
        </p:nvSpPr>
        <p:spPr>
          <a:xfrm>
            <a:off x="19878" y="1758990"/>
            <a:ext cx="11960193" cy="39215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sz="1400" dirty="0"/>
              <a:t> </a:t>
            </a:r>
            <a:endParaRPr lang="en-US" sz="1400" dirty="0"/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התמודדות משותפת עם גורמי לחץ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he-IL" sz="32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המשך עבודה ומימוש מטרות בית הספר בלמידה מרחוק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r>
              <a:rPr lang="he-IL" sz="1400" dirty="0">
                <a:solidFill>
                  <a:srgbClr val="002060"/>
                </a:solidFill>
              </a:rPr>
              <a:t> </a:t>
            </a:r>
            <a:endParaRPr lang="en-US" sz="14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קושי ביצירת סדרי עדיפויות ובוויסות משאבים מקצועיים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endParaRPr lang="he-IL" sz="3200" dirty="0">
              <a:solidFill>
                <a:srgbClr val="002060"/>
              </a:solidFill>
            </a:endParaRP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התמודדות עם הנחיות וציפיות משתנות בקצב מהיר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</a:p>
          <a:p>
            <a:pPr marL="457200" lvl="0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3200" dirty="0">
                <a:solidFill>
                  <a:srgbClr val="002060"/>
                </a:solidFill>
              </a:rPr>
              <a:t>חווית פגיעה ביוקרה האישית והמקצועית - כעס וביקורת ציבורית כנגדם</a:t>
            </a:r>
            <a:r>
              <a:rPr lang="en-US" sz="3200" dirty="0">
                <a:solidFill>
                  <a:srgbClr val="002060"/>
                </a:solidFill>
              </a:rPr>
              <a:t>;</a:t>
            </a:r>
            <a:r>
              <a:rPr lang="he-IL" sz="3200" dirty="0">
                <a:solidFill>
                  <a:srgbClr val="002060"/>
                </a:solidFill>
              </a:rPr>
              <a:t>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5BB4C851-EBC3-4E2B-B7F5-53EC98AE5406}"/>
              </a:ext>
            </a:extLst>
          </p:cNvPr>
          <p:cNvSpPr txBox="1"/>
          <p:nvPr/>
        </p:nvSpPr>
        <p:spPr>
          <a:xfrm>
            <a:off x="531812" y="6153186"/>
            <a:ext cx="3966150" cy="5355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80" dirty="0">
                <a:solidFill>
                  <a:schemeClr val="bg1">
                    <a:lumMod val="50000"/>
                  </a:schemeClr>
                </a:solidFill>
              </a:rPr>
              <a:t>לוי-</a:t>
            </a:r>
            <a:r>
              <a:rPr lang="he-IL" sz="2880" dirty="0" err="1">
                <a:solidFill>
                  <a:schemeClr val="bg1">
                    <a:lumMod val="50000"/>
                  </a:schemeClr>
                </a:solidFill>
              </a:rPr>
              <a:t>גיגי</a:t>
            </a:r>
            <a:r>
              <a:rPr lang="he-IL" sz="2880" dirty="0">
                <a:solidFill>
                  <a:schemeClr val="bg1">
                    <a:lumMod val="50000"/>
                  </a:schemeClr>
                </a:solidFill>
              </a:rPr>
              <a:t> 2020, אוני בר-אילן</a:t>
            </a:r>
          </a:p>
        </p:txBody>
      </p:sp>
    </p:spTree>
    <p:extLst>
      <p:ext uri="{BB962C8B-B14F-4D97-AF65-F5344CB8AC3E}">
        <p14:creationId xmlns:p14="http://schemas.microsoft.com/office/powerpoint/2010/main" val="63606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1F497D"/>
      </a:dk2>
      <a:lt2>
        <a:srgbClr val="868F99"/>
      </a:lt2>
      <a:accent1>
        <a:srgbClr val="40566F"/>
      </a:accent1>
      <a:accent2>
        <a:srgbClr val="03B0D6"/>
      </a:accent2>
      <a:accent3>
        <a:srgbClr val="18A08D"/>
      </a:accent3>
      <a:accent4>
        <a:srgbClr val="A0BB2B"/>
      </a:accent4>
      <a:accent5>
        <a:srgbClr val="F8CA10"/>
      </a:accent5>
      <a:accent6>
        <a:srgbClr val="DC66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left" visibility="0" width="350" row="13">
    <wetp:webextensionref xmlns:r="http://schemas.openxmlformats.org/officeDocument/2006/relationships" r:id="rId1"/>
  </wetp:taskpane>
  <wetp:taskpane dockstate="left" visibility="0" width="350" row="1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4213C43-ACE9-49F1-9919-7CA80284B184}">
  <we:reference id="wa104381889" version="1.0.0.1" store="he-IL" storeType="OMEX"/>
  <we:alternateReferences>
    <we:reference id="wa104381889" version="1.0.0.1" store="WA10438188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E5BA285-905F-4B4D-8523-56277594C01F}">
  <we:reference id="wa104380907" version="1.0.0.0" store="he-IL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24551</TotalTime>
  <Words>1731</Words>
  <Application>Microsoft Office PowerPoint</Application>
  <PresentationFormat>מותאם אישית</PresentationFormat>
  <Paragraphs>495</Paragraphs>
  <Slides>41</Slides>
  <Notes>17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58" baseType="lpstr">
      <vt:lpstr>Alef</vt:lpstr>
      <vt:lpstr>Arial</vt:lpstr>
      <vt:lpstr>Calibri</vt:lpstr>
      <vt:lpstr>Courier New</vt:lpstr>
      <vt:lpstr>David</vt:lpstr>
      <vt:lpstr>Droid Serif</vt:lpstr>
      <vt:lpstr>GTW420</vt:lpstr>
      <vt:lpstr>Guttman Yad</vt:lpstr>
      <vt:lpstr>Guttman Yad-Light</vt:lpstr>
      <vt:lpstr>Levenim MT</vt:lpstr>
      <vt:lpstr>Muli</vt:lpstr>
      <vt:lpstr>Roboto</vt:lpstr>
      <vt:lpstr>Tahoma</vt:lpstr>
      <vt:lpstr>Times New Roman</vt:lpstr>
      <vt:lpstr>Wingdings</vt:lpstr>
      <vt:lpstr>Office Theme</vt:lpstr>
      <vt:lpstr>שקופית</vt:lpstr>
      <vt:lpstr>דר' יוכי סימן טוב ורחל משה אברהם מדריכה ארצית ביחידה להתמודדות במצבי משבר, חירום ואובדנות שירות פסיכולוגי-ייעוצי, משרד החינוך  </vt:lpstr>
      <vt:lpstr>מצגת של PowerPoint‏</vt:lpstr>
      <vt:lpstr>מצגת של PowerPoint‏</vt:lpstr>
      <vt:lpstr>הרכבת נתקעה ואנחנו  בקרון(נה)  במדבר</vt:lpstr>
      <vt:lpstr>מצגת של PowerPoint‏</vt:lpstr>
      <vt:lpstr>קטיעת רציפויות</vt:lpstr>
      <vt:lpstr>גורמים משפיעים על תגובות הפרט למצבי משבר</vt:lpstr>
      <vt:lpstr>מצגת של PowerPoint‏</vt:lpstr>
      <vt:lpstr>צוותי החינוך</vt:lpstr>
      <vt:lpstr>מצגת של PowerPoint‏</vt:lpstr>
      <vt:lpstr>9 עקרונות התמודדות במצבי משבר  בשגרה רגילה   ובימים של  קורונה </vt:lpstr>
      <vt:lpstr>מצגת של PowerPoint‏</vt:lpstr>
      <vt:lpstr>מצגת של PowerPoint‏</vt:lpstr>
      <vt:lpstr>חיבור רציפויות שנקטעו במשבר</vt:lpstr>
      <vt:lpstr>הניסיון המיידי לחבר רציפויות בסגר: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אז מה הייתה הבעיה?</vt:lpstr>
      <vt:lpstr>במה שונה משבר הקורונה מחירום מוכר?</vt:lpstr>
      <vt:lpstr>מצגת של PowerPoint‏</vt:lpstr>
      <vt:lpstr>גמישות   - תנועה בין שימור לשינוי</vt:lpstr>
      <vt:lpstr>גמישות   - תנועה בין שימור לשינוי</vt:lpstr>
      <vt:lpstr>מצגת של PowerPoint‏</vt:lpstr>
      <vt:lpstr>מצגת של PowerPoint‏</vt:lpstr>
      <vt:lpstr>מספר הנחות מוצא יציבות</vt:lpstr>
      <vt:lpstr>מנהיגות</vt:lpstr>
      <vt:lpstr>הורות כמשל</vt:lpstr>
      <vt:lpstr>ידע יישומי</vt:lpstr>
      <vt:lpstr>פרואקטיביות</vt:lpstr>
      <vt:lpstr>פרואקטיביות –דוגמא ראשונה</vt:lpstr>
      <vt:lpstr>פרואקטיביות –דוגמא שנייה</vt:lpstr>
      <vt:lpstr>פרואקטיביות –דוגמא שלישית</vt:lpstr>
      <vt:lpstr>עבודת מטה -שטח</vt:lpstr>
      <vt:lpstr>למה נערכים בתשפ"א</vt:lpstr>
      <vt:lpstr>מצגת של PowerPoint‏</vt:lpstr>
      <vt:lpstr>…TO GOמוטו  - </vt:lpstr>
      <vt:lpstr> "לא עליך המלאכה לגמור  ואי אתה בן חורין להבטל ממנה"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יוכי סימן-טוב</cp:lastModifiedBy>
  <cp:revision>499</cp:revision>
  <dcterms:created xsi:type="dcterms:W3CDTF">2013-09-12T13:05:01Z</dcterms:created>
  <dcterms:modified xsi:type="dcterms:W3CDTF">2020-08-02T10:50:52Z</dcterms:modified>
</cp:coreProperties>
</file>