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7" r:id="rId3"/>
    <p:sldId id="262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273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061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907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3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941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372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07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913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085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802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675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A197BA-AB20-4219-A012-A5E0E6D957AF}" type="datetimeFigureOut">
              <a:rPr lang="he-IL" smtClean="0"/>
              <a:t>כ"ז/אב/תש"פ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21BFD17-F58B-4C9D-B2C2-07533CDEC9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571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0047" y="1685542"/>
            <a:ext cx="529009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לפעילות הקיץ</a:t>
            </a:r>
          </a:p>
          <a:p>
            <a:pPr algn="ctr"/>
            <a:r>
              <a:rPr lang="he-IL" sz="48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התמודדות עם גל שני</a:t>
            </a:r>
          </a:p>
          <a:p>
            <a:pPr algn="ctr"/>
            <a:endParaRPr lang="he-IL" sz="48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4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4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 ביוני 2020</a:t>
            </a:r>
            <a:endParaRPr lang="he-IL" sz="48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589" y="3123069"/>
            <a:ext cx="1459008" cy="142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עקרונות מנחים 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09512" y="1298237"/>
            <a:ext cx="8979108" cy="3097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קיום ניהול סיכונים – מטריצה חינוכית, ארגונית ומשאבית (יוצג בהמשך)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שמירה על גמישות מרבית ויכולת קבלת החלטות לאורך הדרך.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הכשרת שדרת ההדרכה וגיוס המדריכים יהיו חלק מרכזי בקיץ. 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מיקוד בפעילות לוקאלית/אזורית, והנחת תשתית ארצית.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נתינת </a:t>
            </a:r>
            <a:r>
              <a:rPr 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תעדוף</a:t>
            </a: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גבוה למענה על צרכים יישוביים.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en-US" sz="2200" b="1" dirty="0">
              <a:solidFill>
                <a:schemeClr val="bg1"/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065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כלים ואופנים שעליהם נשמור לשם יצירת מוכנות למעבר בין שלבים (הדרדרות/שיפור)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18533" y="906272"/>
            <a:ext cx="899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2400" b="1" dirty="0" smtClean="0">
                <a:solidFill>
                  <a:schemeClr val="bg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הפורומים הקבועים </a:t>
            </a:r>
            <a:endParaRPr lang="he-IL" sz="2400" b="1" dirty="0" smtClean="0">
              <a:solidFill>
                <a:schemeClr val="bg1"/>
              </a:solidFill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</a:pPr>
            <a:r>
              <a:rPr lang="he-IL" sz="2400" b="1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כללי</a:t>
            </a:r>
            <a:r>
              <a:rPr lang="he-IL" sz="2400" b="1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: </a:t>
            </a:r>
            <a:r>
              <a:rPr lang="he-IL" sz="2400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מתבססים על המחלקות האחריות על הפעילות בשגרה, צוות מרכז ייעוד לתקופת הקורונה. יש להגדיר בכל אחד ממעגלי התנועה את הפורומים </a:t>
            </a:r>
            <a:r>
              <a:rPr lang="he-IL" sz="2400" dirty="0" err="1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הרלוונטים</a:t>
            </a:r>
            <a:r>
              <a:rPr lang="he-IL" sz="2400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endParaRPr lang="en-US" sz="2400" dirty="0" smtClean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</a:pPr>
            <a:r>
              <a:rPr lang="he-IL" sz="2400" b="1" dirty="0" smtClean="0">
                <a:solidFill>
                  <a:schemeClr val="bg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איסוף </a:t>
            </a:r>
            <a:r>
              <a:rPr lang="he-IL" sz="2400" b="1" dirty="0" smtClean="0">
                <a:solidFill>
                  <a:schemeClr val="bg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נתונים </a:t>
            </a:r>
            <a:r>
              <a:rPr lang="he-IL" sz="2400" b="1" dirty="0" smtClean="0">
                <a:solidFill>
                  <a:schemeClr val="bg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של המטה: </a:t>
            </a:r>
            <a:r>
              <a:rPr lang="he-IL" sz="2400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חניכים ומדריכים חולים/מבודדים</a:t>
            </a:r>
            <a:endParaRPr lang="en-US" sz="2400" b="1" dirty="0" smtClean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e-IL" sz="2400" b="1" dirty="0" smtClean="0">
                <a:solidFill>
                  <a:schemeClr val="bg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אפשרות לחזרה לפעילות מקוונת:</a:t>
            </a:r>
            <a:r>
              <a:rPr lang="he-IL" sz="2400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מוכנות של צוותי ההדרכה, ליווי של </a:t>
            </a:r>
            <a:r>
              <a:rPr lang="he-IL" sz="2400" dirty="0" smtClean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הצוות הדיגיטלי. </a:t>
            </a: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437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תרחיש יחוס</a:t>
            </a: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התפרצות קורונה בקן/סניף</a:t>
            </a:r>
          </a:p>
          <a:p>
            <a:pPr algn="ctr"/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חולה קורונה בפעילות הלוקאלית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666" y="671691"/>
            <a:ext cx="8627533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עדכון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אחראי הקורונה בקן/מחוז -&gt; מרחב חיים ומטה הקהילה -&gt;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 -&gt; חדר מצב</a:t>
            </a:r>
          </a:p>
          <a:p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כינוס צוות להערכת מצב וטיפול נקודתי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מטה 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+ מרחב חיים + 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הפסקת פעילות בהתאם להנחיות, הבנת מעגלי התפוצה האפשריים, הנחיית ההורים והחניכים בהתאם להוראות משרד הבריאות, החלטה על הערכות ציבורית</a:t>
            </a: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המשך ליווי הקן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מבחינת הדרכה (שמירה על פעילות), ציבורי, מרחב נפשי,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ב.ב.ב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מעקב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מספר החולים/מבודדים, שמירת קשר של הקן והמחוז איתם</a:t>
            </a: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141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תרחיש יחוס</a:t>
            </a:r>
          </a:p>
          <a:p>
            <a:pPr algn="ctr"/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עלייה בתחלואה בישוב, היוצרת סגר מקומי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666" y="671691"/>
            <a:ext cx="8627533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עדכון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אחראי הקורונה בקן/מחוז -&gt; מרחב חיים ומטה הקהילה  -&gt;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שמעדכן את חדר מצב</a:t>
            </a:r>
          </a:p>
          <a:p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כינוס צוות להערכת מצב וטיפול נקודתי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מטה הקהילה+ מרחב חיים +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הפסקת פעילות בהתאם להנחיות, החלטה אם כל הפעילות בישוב נסגרת ועל אופן הפעלת פעילות מקוונת והתנדבותית, הנחיית ההורים והחניכים בהתאם להחלטות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מעקב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מספר החולים/מבודדים, שמירת קשר של הקן והמחוז איתם</a:t>
            </a: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241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תרחיש יחוס</a:t>
            </a:r>
          </a:p>
          <a:p>
            <a:pPr algn="ctr"/>
            <a:endParaRPr lang="he-IL" sz="2600" b="1" dirty="0" smtClean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עלייה משמעותית במספר החולים בתנועה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739424"/>
            <a:ext cx="8627533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כינוס צוות להערכת מצב וטיפול נקודתי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מטה הקהילה+ גזברות/ העסקה + הקיבוץ המשימתי + מרחב חיים +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הבנת 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השלכות על כוח אדם, 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הבנה אם יש צורך בגיבוי מדריכים אחרים את קיום הפעילות במקומות ספציפיים</a:t>
            </a: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הבנת מעגלי החשיפה לחולים והשפעתם על מקומות הפעילות, יצירת "קפסולות" על בסיס מחוזות ואזורים, הפניית משאבים (רכבים ועוד) בהתאם להערכת המצב.</a:t>
            </a:r>
          </a:p>
          <a:p>
            <a:pPr algn="ctr"/>
            <a:endParaRPr lang="he-IL" sz="2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המשך ליווי הקן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מבחינת הדרכה (שמירה על פעילות), ציבורי, 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"מרחב נפשי",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ב.ב.ב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מעקב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מספר החולים/מבודדים (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ש"ש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/י"ג ומעלה), שמירת קשר של מטה הקהילה איתם</a:t>
            </a: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440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תרחיש יחוס</a:t>
            </a:r>
          </a:p>
          <a:p>
            <a:pPr algn="ctr"/>
            <a:endParaRPr lang="he-IL" sz="2600" b="1" dirty="0" smtClean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חניך חולה/דורש בידוד בחוות ההכשרה או של"א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666" y="671691"/>
            <a:ext cx="8627533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עדכון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ידוע המדריך, רכז השכבה, מטה חוות ההכשרה/מטה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השל"א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מרחב חיים -&gt;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 -&gt; חדר מצב.</a:t>
            </a:r>
          </a:p>
          <a:p>
            <a:pPr algn="ctr"/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כינוס צוות להערכת מצב וטיפול נקודתי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מטה הקהילה+ מטה חוות ההכשרה/של"א + מרחב חיים +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פעולה בהתאם לנוהל בידוד בחוות ההכשרה ובהתאם להנחיות קופ"ח</a:t>
            </a: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המשך ליווי 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שמירה על קשר עם המדריך (באחריות מטה חוות ההכשרה/של"א), קשר עם הורי המדריך</a:t>
            </a: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102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733" y="1430867"/>
            <a:ext cx="2751667" cy="28931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תרחיש יחוס</a:t>
            </a:r>
          </a:p>
          <a:p>
            <a:pPr algn="ctr"/>
            <a:endParaRPr lang="he-IL" sz="2600" b="1" dirty="0" smtClean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שיפור בהנחיות – פתיחת אפשרות לפעילות ארצית בה משתתפים חניכים מישובים שונים</a:t>
            </a:r>
            <a:endParaRPr lang="he-IL" sz="2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666" y="900291"/>
            <a:ext cx="8627533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מוכנות מקדימה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כתיבת תכנית מגירה – אפשרות להפוך מפעל המתוכנן היום כמקומי למפעל אזורי</a:t>
            </a:r>
          </a:p>
          <a:p>
            <a:pPr algn="ctr"/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עדכון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מרחב חיים מעדכן את מטה הקהילות ואת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כינוס צוות להערכת מצב וקבלת החלטה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מטה הקהילה+ מרחב חיים + מרכז </a:t>
            </a:r>
            <a:r>
              <a:rPr lang="he-IL" sz="2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הנוע"ל</a:t>
            </a: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ניהול סיכונים ביחס לאפשרות השינוי וקבלת החלטה</a:t>
            </a: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טיפול</a:t>
            </a:r>
          </a:p>
          <a:p>
            <a:pPr algn="ctr"/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שינוי המפעל בהתאם להנחיות החדשות ובהתאם להערכת מצב עם מחלקות ההדרכה והגזברות, עדכון ההורים והחניכים בהתאם להחלטה</a:t>
            </a:r>
          </a:p>
          <a:p>
            <a:pPr algn="ctr"/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7719662"/>
      </p:ext>
    </p:extLst>
  </p:cSld>
  <p:clrMapOvr>
    <a:masterClrMapping/>
  </p:clrMapOvr>
</p:sld>
</file>

<file path=ppt/theme/theme1.xml><?xml version="1.0" encoding="utf-8"?>
<a:theme xmlns:a="http://schemas.openxmlformats.org/drawingml/2006/main" name="מסגרת ">
  <a:themeElements>
    <a:clrScheme name="מסגרת 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מסגרת 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מסגרת 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מסגרת</Template>
  <TotalTime>862</TotalTime>
  <Words>543</Words>
  <Application>Microsoft Office PowerPoint</Application>
  <PresentationFormat>מסך רחב</PresentationFormat>
  <Paragraphs>94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Calibri</vt:lpstr>
      <vt:lpstr>Corbel</vt:lpstr>
      <vt:lpstr>David</vt:lpstr>
      <vt:lpstr>Gisha</vt:lpstr>
      <vt:lpstr>Wingdings 2</vt:lpstr>
      <vt:lpstr>מסגרת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Offir Halabe</cp:lastModifiedBy>
  <cp:revision>18</cp:revision>
  <dcterms:created xsi:type="dcterms:W3CDTF">2020-06-14T10:16:19Z</dcterms:created>
  <dcterms:modified xsi:type="dcterms:W3CDTF">2020-08-17T13:54:18Z</dcterms:modified>
</cp:coreProperties>
</file>